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58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82F177-AB0C-4385-9600-69FBD53617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DD96D4E-1C8E-442C-ABBB-9448EA7003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D02D02-9845-4DAA-99C5-EB1F747ACC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E1933-B6D1-4620-87F9-4E27784D8D23}" type="datetimeFigureOut">
              <a:rPr lang="en-US" smtClean="0"/>
              <a:t>11/16/2020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1C965C-1007-4D7A-B332-FA275CD6A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16068D-DCED-41DF-BEB3-7D4B59F38C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408E6-FAF4-46AA-A7C9-5C39C50CB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0823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9CF85F-92AD-424E-A9F1-3756CF4B1C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615DF7-E4F9-47BA-9725-4401589DAF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A64BB6-49CB-4987-9EB6-51BEE92ADC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E1933-B6D1-4620-87F9-4E27784D8D23}" type="datetimeFigureOut">
              <a:rPr lang="en-US" smtClean="0"/>
              <a:t>11/16/2020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131A5F-FA6C-429A-9215-21780A73D2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6911D7-87C9-4F4E-9F71-B8929B6BEC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408E6-FAF4-46AA-A7C9-5C39C50CB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8533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062EBB5-0D84-4B82-A132-88DA61CCF51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0FEA14-F7D9-4AD1-BE22-EBEA62D664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831647-9DFF-4173-B112-16A58E9DEC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E1933-B6D1-4620-87F9-4E27784D8D23}" type="datetimeFigureOut">
              <a:rPr lang="en-US" smtClean="0"/>
              <a:t>11/16/2020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928E55-D3D6-43C3-86F1-511FC71388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2BAAB1-DEA1-4B6A-AB7F-1FC7112CC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408E6-FAF4-46AA-A7C9-5C39C50CB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8940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92A724-8F9E-41F4-9CC5-E20483D210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4579E0-9AE2-4140-99C8-C4F8488726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AD72B8-CCFF-4A15-B53A-A011998ACB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E1933-B6D1-4620-87F9-4E27784D8D23}" type="datetimeFigureOut">
              <a:rPr lang="en-US" smtClean="0"/>
              <a:t>11/16/2020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61A4F9-CF09-4947-93DB-8DA6DE345B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2F6A82-C06F-44B5-9B87-4C1E452E70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408E6-FAF4-46AA-A7C9-5C39C50CB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3774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B1CE61-4AB9-45CB-8D77-16B2B78EC9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7EA9A7-67E3-4400-9767-F05A4EB695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AE46A5-349D-42D6-AE9C-CA699E9734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E1933-B6D1-4620-87F9-4E27784D8D23}" type="datetimeFigureOut">
              <a:rPr lang="en-US" smtClean="0"/>
              <a:t>11/16/2020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42C8EC-9218-49F0-B6B9-7B82567FF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3B2899-F008-4D29-9F43-8F7C6CA9F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408E6-FAF4-46AA-A7C9-5C39C50CB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6323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9C2688-0C2B-4560-B8C5-AA3C008D64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0C3D6D-D58D-47DB-A9A1-290C5068977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2D3A08-BED5-4680-A8D8-EBA1032CA9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BB2360-155E-496F-8928-D1AEF71447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E1933-B6D1-4620-87F9-4E27784D8D23}" type="datetimeFigureOut">
              <a:rPr lang="en-US" smtClean="0"/>
              <a:t>11/16/2020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B587D7-4027-42E1-9E69-2CB5B6389C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841838-BAC0-4A83-B94B-63A89C6B77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408E6-FAF4-46AA-A7C9-5C39C50CB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3379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32938-14DE-4FF1-9053-8D9AAC6E8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20A4F1-E57E-4427-B199-8875653E82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488EE7-D821-4FBF-9B61-70DE208220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10C7C3C-ADB8-4886-80A6-74C71688F30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A750BDE-FEE3-46E8-9074-4EFDCF03E29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1286C0B-6392-42AA-98B8-400A215E55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E1933-B6D1-4620-87F9-4E27784D8D23}" type="datetimeFigureOut">
              <a:rPr lang="en-US" smtClean="0"/>
              <a:t>11/16/2020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67E505B-D27E-45BD-A9D0-1067AD44C1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1DC073D-1521-4CD7-BE9F-623C0F71A1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408E6-FAF4-46AA-A7C9-5C39C50CB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8903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F2773D-588B-43A8-AC01-9C78D80BDE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6098541-A80E-428C-BB19-EAB7174F7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E1933-B6D1-4620-87F9-4E27784D8D23}" type="datetimeFigureOut">
              <a:rPr lang="en-US" smtClean="0"/>
              <a:t>11/16/2020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23D39E-474F-47E7-AFF4-8FF4BCF7D3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38E2CD-0ABD-4FAC-BE0D-A2E640DE4D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408E6-FAF4-46AA-A7C9-5C39C50CB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141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1CCEAF1-622F-4986-9945-A04A126999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E1933-B6D1-4620-87F9-4E27784D8D23}" type="datetimeFigureOut">
              <a:rPr lang="en-US" smtClean="0"/>
              <a:t>11/16/2020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5271B68-155F-438F-9391-42B1626D12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35F9A8-5A6C-40EE-A6B3-C60527D241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408E6-FAF4-46AA-A7C9-5C39C50CB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4409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6751BB-B0D7-4975-A4B4-FAA14A3D53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31CC22-7E88-4796-934C-2279BCA60D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EA4DB1-A672-494F-8B93-E28040BAA5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A88729-9B0E-483B-9A83-DA70F0D422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E1933-B6D1-4620-87F9-4E27784D8D23}" type="datetimeFigureOut">
              <a:rPr lang="en-US" smtClean="0"/>
              <a:t>11/16/2020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45D25C-3696-490E-8C13-F27049A229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E397D5-89F4-4FFC-91AD-458A700878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408E6-FAF4-46AA-A7C9-5C39C50CB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3571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578431-FBCF-4227-BB0B-FCA21B1DCE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980C457-1B12-4A49-A25D-2108E4734FF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F40F19C-AFD2-4433-8D52-B70EF95A17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E8D06E-98A4-4154-AA77-075E70F6EF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E1933-B6D1-4620-87F9-4E27784D8D23}" type="datetimeFigureOut">
              <a:rPr lang="en-US" smtClean="0"/>
              <a:t>11/16/2020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4F9DC3-499D-411E-BEB6-22C927C315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9BA466-0204-4215-BDB3-9C2BA55DB9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408E6-FAF4-46AA-A7C9-5C39C50CB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1513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CD4F6-7260-4DBB-B5E4-64CF3EBC5C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7C0195-BDC6-4899-9E9B-64E0CE4100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2080EE-DA54-4EB2-BEFD-A3AF4D3426E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CE1933-B6D1-4620-87F9-4E27784D8D23}" type="datetimeFigureOut">
              <a:rPr lang="en-US" smtClean="0"/>
              <a:t>11/16/2020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E12149-D307-483F-8E2E-14FBF831C7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459631-2FA3-491D-B889-CB8E80684B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9408E6-FAF4-46AA-A7C9-5C39C50CB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867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hart, histogram&#10;&#10;Description automatically generated">
            <a:extLst>
              <a:ext uri="{FF2B5EF4-FFF2-40B4-BE49-F238E27FC236}">
                <a16:creationId xmlns:a16="http://schemas.microsoft.com/office/drawing/2014/main" id="{2F9D228F-71A2-4EF3-8BF3-0B9E26D11D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6048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Sarafrazi Isfahani, Neda (CDC/DDPHSS/NCHS/DHNES)</dc:creator>
  <cp:lastModifiedBy>Sarafrazi Isfahani, Neda (CDC/DDPHSS/NCHS/DHNES)</cp:lastModifiedBy>
  <cp:revision>1</cp:revision>
  <dcterms:created xsi:type="dcterms:W3CDTF">2020-11-16T17:37:02Z</dcterms:created>
  <dcterms:modified xsi:type="dcterms:W3CDTF">2020-11-16T17:37:46Z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8af03ff0-41c5-4c41-b55e-fabb8fae94be_Enabled">
    <vt:lpwstr>true</vt:lpwstr>
  </property>
  <property fmtid="{D5CDD505-2E9C-101B-9397-08002B2CF9AE}" pid="3" name="MSIP_Label_8af03ff0-41c5-4c41-b55e-fabb8fae94be_SetDate">
    <vt:lpwstr>2020-11-16T17:37:44Z</vt:lpwstr>
  </property>
  <property fmtid="{D5CDD505-2E9C-101B-9397-08002B2CF9AE}" pid="4" name="MSIP_Label_8af03ff0-41c5-4c41-b55e-fabb8fae94be_Method">
    <vt:lpwstr>Privileged</vt:lpwstr>
  </property>
  <property fmtid="{D5CDD505-2E9C-101B-9397-08002B2CF9AE}" pid="5" name="MSIP_Label_8af03ff0-41c5-4c41-b55e-fabb8fae94be_Name">
    <vt:lpwstr>8af03ff0-41c5-4c41-b55e-fabb8fae94be</vt:lpwstr>
  </property>
  <property fmtid="{D5CDD505-2E9C-101B-9397-08002B2CF9AE}" pid="6" name="MSIP_Label_8af03ff0-41c5-4c41-b55e-fabb8fae94be_SiteId">
    <vt:lpwstr>9ce70869-60db-44fd-abe8-d2767077fc8f</vt:lpwstr>
  </property>
  <property fmtid="{D5CDD505-2E9C-101B-9397-08002B2CF9AE}" pid="7" name="MSIP_Label_8af03ff0-41c5-4c41-b55e-fabb8fae94be_ActionId">
    <vt:lpwstr>dd8aaa6f-c422-4bac-80f1-925b0b1e258d</vt:lpwstr>
  </property>
  <property fmtid="{D5CDD505-2E9C-101B-9397-08002B2CF9AE}" pid="8" name="MSIP_Label_8af03ff0-41c5-4c41-b55e-fabb8fae94be_ContentBits">
    <vt:lpwstr>0</vt:lpwstr>
  </property>
</Properties>
</file>