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79A0E-93FA-4247-9ACA-0B34FC3890DB}" type="datetimeFigureOut">
              <a:rPr lang="en-US" smtClean="0"/>
              <a:t>4/10/20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E9ADF-A433-764B-89CD-CF29514BB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30159-E347-0F46-B082-AC0E9061A0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7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7E6E1-7512-4E43-94E4-993F7046B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2518A-16D8-BE40-81A9-B1922F643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DC3C4-9013-4841-9EA0-CFA861340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80C80-B55F-C94D-85CB-6DCED616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A7C00-A071-004E-A141-F591EAAB6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6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31B60-CF06-C943-9693-7878F69CA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DD05B7-99BD-D54C-835A-F7494D01E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602FC-B4D2-5340-B7AB-BE15CE72F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309F-CA51-D24B-9C06-D55BAB21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E370F-7E41-B640-B9AA-A393A630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09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4857B-3E96-2C48-B0EB-0B756DCB67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A84B4-827F-944D-B894-EBEDF0198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0B90F-546F-6B41-990C-66802B52F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8AF67-C3A6-FE45-AF45-6BA8D13D1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EFFC3-3185-E348-BA62-367B3028D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4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37BF-D4ED-3B4F-ABE3-454002A85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04238-9204-8549-959A-8B311A148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C2283-6829-5549-AEDA-F9FD36C1E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315B3-24D8-4949-AA6E-8BA5E1F74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A5176-D106-1645-B39B-D7074925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5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049D9-48DB-B540-A57A-570EBA2F6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663DE-218A-114F-BC6E-8138CD08B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5480E-05DE-7F4A-97C9-887A68C31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C0504-F476-CC44-9FF0-04AD17AF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79CDE-9610-8247-BA0A-A821FF8D4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0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DFEC3-F6A9-AD44-87D5-795B925A6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D8E68-F929-7248-8953-CE4F783FE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4D047-D5A3-4545-852A-12960169B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C83DD-BF10-E14B-95B8-15B0C0EC9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ED311-CEF9-644C-9ED9-22AAA51E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9A2B3-7DD0-7448-8786-C0E8295F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301B9-18DC-2046-BB89-0B95B0B1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20D4F-CFA7-6B4B-A333-80332F5D9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06AF86-2ACE-7E4F-B4F9-3BD6FCE720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1A90E4-DB24-9549-8891-0ED6F69A54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77A82F-7D51-3246-85DA-04AD4968B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41028A-4E80-CD4F-8BB5-45401E09D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FADCD9-F95D-F64E-A55F-0CBBB27B8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02A2A-B34A-0A4C-95BB-92242CB2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7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8A1B-E6B4-AA45-9D5E-A265C7492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73B607-560F-8E4C-90A5-9F6E10761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6C625-E603-2541-9338-F07D8DA2F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7BB6A-53BD-0540-B03A-88B8552E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5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7EFAA1-B9F6-2C46-8F35-21976B62B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71FB11-B8AC-8E4A-B5E3-469701FE1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F35E0-7C2B-ED44-B1BF-4D0FE10B6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3E20-EDB0-7042-B6FB-3FDE96EFA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39238-6422-EF44-977E-1E9BA8783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2A5FEE-2398-2940-9458-5DD831C72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98F67-BB7C-FF46-9272-24D6D5E56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EE993-2BFA-FF4C-AB27-44DD9F73E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0E2D11-7684-9146-981D-7DF3E527A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FF92F-5737-274D-9D54-45A36F8AD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CCB0D4-A544-234A-B920-EF0D57E28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EDF66A-20C3-4645-9715-64AC5623F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20961F-F229-2F4E-8858-E59C0A79C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BB79E-6CFC-7248-8747-D426FAD4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D55DAE-3689-F44D-BCDF-081E954A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23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DB2AF8-6949-BD4A-B262-89A4923FC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F6767B-4416-2F40-90FF-CA8211C9E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A6635-C8E6-CE40-B939-102106247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E43EB-113A-A440-80A6-A00956A5E7B1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237EF-345B-1A4B-9286-F874A8910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CB00F-EBD2-B94E-A6CC-221D0E63E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DF1A0-F18A-1547-B869-DF46FEB7D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3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CF0E02-1A1C-524F-AEC5-B41891B1D860}"/>
              </a:ext>
            </a:extLst>
          </p:cNvPr>
          <p:cNvSpPr txBox="1"/>
          <p:nvPr/>
        </p:nvSpPr>
        <p:spPr>
          <a:xfrm>
            <a:off x="1788267" y="100471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Supplementary Figure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A2BEC3-8A48-0849-A147-42F5B8CED6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0" r="3990"/>
          <a:stretch/>
        </p:blipFill>
        <p:spPr>
          <a:xfrm>
            <a:off x="5981023" y="1328948"/>
            <a:ext cx="1368558" cy="1368558"/>
          </a:xfrm>
          <a:prstGeom prst="flowChartProcess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168D7D-F8BE-0840-95B7-E5AD4362BA1A}"/>
              </a:ext>
            </a:extLst>
          </p:cNvPr>
          <p:cNvSpPr txBox="1"/>
          <p:nvPr/>
        </p:nvSpPr>
        <p:spPr>
          <a:xfrm>
            <a:off x="6258572" y="1030055"/>
            <a:ext cx="407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Control                             CRT KD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7A26FA-856B-C34D-903F-F3A28D6F4A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7613426" y="1328948"/>
            <a:ext cx="1368558" cy="13685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A92127-FBAC-0B4C-9D3F-B654401BE67A}"/>
              </a:ext>
            </a:extLst>
          </p:cNvPr>
          <p:cNvSpPr txBox="1"/>
          <p:nvPr/>
        </p:nvSpPr>
        <p:spPr>
          <a:xfrm>
            <a:off x="2213268" y="869917"/>
            <a:ext cx="429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			               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572270-4EE3-DD40-8567-481E5DE99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935" y="1061132"/>
            <a:ext cx="3021708" cy="171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96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Caroline</dc:creator>
  <cp:lastModifiedBy>Hall, Caroline</cp:lastModifiedBy>
  <cp:revision>1</cp:revision>
  <dcterms:created xsi:type="dcterms:W3CDTF">2020-04-10T22:52:32Z</dcterms:created>
  <dcterms:modified xsi:type="dcterms:W3CDTF">2020-04-10T22:54:09Z</dcterms:modified>
</cp:coreProperties>
</file>