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96" y="12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46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326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5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961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60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5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223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505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10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01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68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DF7CF-6E47-4F39-8485-DF6D9C3269C8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410E3-AA65-4F4A-B644-A5ECC35B6F8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195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4" t="-949" r="-115" b="-1247"/>
          <a:stretch/>
        </p:blipFill>
        <p:spPr>
          <a:xfrm>
            <a:off x="2158055" y="503819"/>
            <a:ext cx="4908884" cy="125128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133274" y="990961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Collagen 1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184523" y="2091483"/>
            <a:ext cx="4322618" cy="72320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537372" y="2314586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184523" y="3151070"/>
            <a:ext cx="4493029" cy="943495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1527612" y="3484317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EEF2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568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412636" y="642898"/>
            <a:ext cx="4476404" cy="980902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412636" y="2022146"/>
            <a:ext cx="5719156" cy="1238596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1468147" y="994849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pSMAD2/3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1468147" y="2410611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</a:p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SMAD2/3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412636" y="5375539"/>
            <a:ext cx="4289367" cy="536171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412636" y="4066489"/>
            <a:ext cx="4572000" cy="1001684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1532266" y="442883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pERK1/2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588372" y="5412791"/>
            <a:ext cx="721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</a:p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ERK1/2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408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Breitbild</PresentationFormat>
  <Paragraphs>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ms871854</dc:creator>
  <cp:lastModifiedBy>ms871854</cp:lastModifiedBy>
  <cp:revision>2</cp:revision>
  <dcterms:created xsi:type="dcterms:W3CDTF">2020-09-18T07:50:20Z</dcterms:created>
  <dcterms:modified xsi:type="dcterms:W3CDTF">2020-09-18T07:58:09Z</dcterms:modified>
</cp:coreProperties>
</file>