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4" r:id="rId2"/>
    <p:sldId id="393" r:id="rId3"/>
    <p:sldId id="394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/>
    <p:restoredTop sz="86818"/>
  </p:normalViewPr>
  <p:slideViewPr>
    <p:cSldViewPr snapToGrid="0" snapToObjects="1">
      <p:cViewPr varScale="1">
        <p:scale>
          <a:sx n="113" d="100"/>
          <a:sy n="113" d="100"/>
        </p:scale>
        <p:origin x="199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A3998-01D2-4048-B189-172501E8582A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B12F4-3E99-1144-9EB6-4036B1C924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189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9E975-8FF3-9741-893C-38C752D599CD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74FA3-64E4-C54D-B7D9-33CE808A91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2156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65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367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49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9737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309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23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668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45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079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2347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4005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35B9D-95CD-064F-AD86-74646002EE69}" type="datetimeFigureOut">
              <a:rPr kumimoji="1" lang="ja-JP" altLang="en-US" smtClean="0"/>
              <a:t>2021/2/3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D9590-63B8-054F-8FDE-C8F454213A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816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6998"/>
          <a:stretch/>
        </p:blipFill>
        <p:spPr>
          <a:xfrm>
            <a:off x="1747701" y="2733629"/>
            <a:ext cx="5346835" cy="86353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6998"/>
          <a:stretch/>
        </p:blipFill>
        <p:spPr>
          <a:xfrm>
            <a:off x="1747701" y="3694557"/>
            <a:ext cx="5346836" cy="91122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072530" y="296314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err="1">
                <a:latin typeface="Helvetica"/>
                <a:cs typeface="Helvetica"/>
              </a:rPr>
              <a:t>Sry</a:t>
            </a:r>
            <a:endParaRPr kumimoji="1" lang="ja-JP" altLang="en-US" b="1" i="1" dirty="0">
              <a:latin typeface="Helvetic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126391" y="4019361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i="1" dirty="0">
                <a:latin typeface="Helvetica"/>
                <a:cs typeface="Helvetica"/>
              </a:rPr>
              <a:t>H-2Kb</a:t>
            </a:r>
            <a:r>
              <a:rPr lang="en-US" altLang="ja-JP" b="1" dirty="0">
                <a:latin typeface="Helvetica"/>
                <a:cs typeface="Helvetica"/>
              </a:rPr>
              <a:t> 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47702" y="2381305"/>
            <a:ext cx="5304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/>
                <a:cs typeface="Helvetica"/>
              </a:rPr>
              <a:t>1    2    3    4    5    6    7    8    9  10  11  12  13  14</a:t>
            </a:r>
            <a:endParaRPr kumimoji="1" lang="ja-JP" altLang="en-US" b="1" dirty="0">
              <a:latin typeface="Helvetica"/>
              <a:cs typeface="Helvetic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98855" y="6432008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elvetica" pitchFamily="2" charset="0"/>
              </a:rPr>
              <a:t>Suppl. Fig. 1 Morita et al</a:t>
            </a:r>
            <a:endParaRPr kumimoji="1" lang="ja-JP" altLang="en-US" sz="1400" dirty="0">
              <a:latin typeface="Helvetica" pitchFamily="2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968FAEB-6DE9-0246-AE90-A7B6AD3588B9}"/>
              </a:ext>
            </a:extLst>
          </p:cNvPr>
          <p:cNvSpPr txBox="1"/>
          <p:nvPr/>
        </p:nvSpPr>
        <p:spPr>
          <a:xfrm>
            <a:off x="3203912" y="1914577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Mixed glial culture</a:t>
            </a:r>
            <a:endParaRPr kumimoji="1" lang="ja-JP" altLang="en-US" b="1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07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図 100">
            <a:extLst>
              <a:ext uri="{FF2B5EF4-FFF2-40B4-BE49-F238E27FC236}">
                <a16:creationId xmlns:a16="http://schemas.microsoft.com/office/drawing/2014/main" id="{7C10711A-4131-7246-9BA0-3AB69AB64B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430526" y="4105920"/>
            <a:ext cx="2984371" cy="2363074"/>
          </a:xfrm>
          <a:prstGeom prst="rect">
            <a:avLst/>
          </a:prstGeom>
        </p:spPr>
      </p:pic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44FB2E48-49B7-344B-B757-B9DBE647E5F8}"/>
              </a:ext>
            </a:extLst>
          </p:cNvPr>
          <p:cNvCxnSpPr/>
          <p:nvPr/>
        </p:nvCxnSpPr>
        <p:spPr>
          <a:xfrm flipH="1">
            <a:off x="1608074" y="4526484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直線コネクタ 102">
            <a:extLst>
              <a:ext uri="{FF2B5EF4-FFF2-40B4-BE49-F238E27FC236}">
                <a16:creationId xmlns:a16="http://schemas.microsoft.com/office/drawing/2014/main" id="{3773DE45-2671-914F-BE49-075D870870CE}"/>
              </a:ext>
            </a:extLst>
          </p:cNvPr>
          <p:cNvCxnSpPr/>
          <p:nvPr/>
        </p:nvCxnSpPr>
        <p:spPr>
          <a:xfrm flipH="1">
            <a:off x="1601348" y="4901851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6C1A6045-55A2-D340-A944-B0680BF04303}"/>
              </a:ext>
            </a:extLst>
          </p:cNvPr>
          <p:cNvCxnSpPr/>
          <p:nvPr/>
        </p:nvCxnSpPr>
        <p:spPr>
          <a:xfrm flipH="1">
            <a:off x="1597707" y="5320294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9FEFBD0E-F2DE-1C43-A6A4-EA07C5A438D3}"/>
              </a:ext>
            </a:extLst>
          </p:cNvPr>
          <p:cNvCxnSpPr/>
          <p:nvPr/>
        </p:nvCxnSpPr>
        <p:spPr>
          <a:xfrm flipH="1">
            <a:off x="1598393" y="5581752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C815BA32-3757-C44A-8CCD-D5A9AA8B69D1}"/>
              </a:ext>
            </a:extLst>
          </p:cNvPr>
          <p:cNvCxnSpPr/>
          <p:nvPr/>
        </p:nvCxnSpPr>
        <p:spPr>
          <a:xfrm flipH="1">
            <a:off x="1589867" y="5906969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線コネクタ 106">
            <a:extLst>
              <a:ext uri="{FF2B5EF4-FFF2-40B4-BE49-F238E27FC236}">
                <a16:creationId xmlns:a16="http://schemas.microsoft.com/office/drawing/2014/main" id="{7FF8D9CE-0ED4-3C41-9760-C0C5C9D79168}"/>
              </a:ext>
            </a:extLst>
          </p:cNvPr>
          <p:cNvCxnSpPr/>
          <p:nvPr/>
        </p:nvCxnSpPr>
        <p:spPr>
          <a:xfrm flipH="1">
            <a:off x="1590425" y="6064870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D66E1AAF-C589-6846-9B0F-BAE9C773E061}"/>
              </a:ext>
            </a:extLst>
          </p:cNvPr>
          <p:cNvCxnSpPr/>
          <p:nvPr/>
        </p:nvCxnSpPr>
        <p:spPr>
          <a:xfrm flipH="1">
            <a:off x="1584526" y="6293468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直線コネクタ 108">
            <a:extLst>
              <a:ext uri="{FF2B5EF4-FFF2-40B4-BE49-F238E27FC236}">
                <a16:creationId xmlns:a16="http://schemas.microsoft.com/office/drawing/2014/main" id="{AFEC508C-0D96-964F-BA50-2107CF8C684A}"/>
              </a:ext>
            </a:extLst>
          </p:cNvPr>
          <p:cNvCxnSpPr/>
          <p:nvPr/>
        </p:nvCxnSpPr>
        <p:spPr>
          <a:xfrm>
            <a:off x="1601348" y="5097029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1" name="図 90">
            <a:extLst>
              <a:ext uri="{FF2B5EF4-FFF2-40B4-BE49-F238E27FC236}">
                <a16:creationId xmlns:a16="http://schemas.microsoft.com/office/drawing/2014/main" id="{F18D774A-83A6-2142-9F1B-D2AB39D7C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401653" y="884685"/>
            <a:ext cx="3031859" cy="2391877"/>
          </a:xfrm>
          <a:prstGeom prst="rect">
            <a:avLst/>
          </a:prstGeom>
        </p:spPr>
      </p:pic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F3E924DE-EF24-C24E-9347-98B901821DA5}"/>
              </a:ext>
            </a:extLst>
          </p:cNvPr>
          <p:cNvCxnSpPr/>
          <p:nvPr/>
        </p:nvCxnSpPr>
        <p:spPr>
          <a:xfrm flipH="1">
            <a:off x="1641997" y="1145321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C4AC7133-45C7-634B-A2D8-A6EDCB2B05F5}"/>
              </a:ext>
            </a:extLst>
          </p:cNvPr>
          <p:cNvCxnSpPr/>
          <p:nvPr/>
        </p:nvCxnSpPr>
        <p:spPr>
          <a:xfrm flipH="1">
            <a:off x="1641201" y="1536415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>
            <a:extLst>
              <a:ext uri="{FF2B5EF4-FFF2-40B4-BE49-F238E27FC236}">
                <a16:creationId xmlns:a16="http://schemas.microsoft.com/office/drawing/2014/main" id="{7124BAFA-17A1-6549-955F-6ABF4F4DDA56}"/>
              </a:ext>
            </a:extLst>
          </p:cNvPr>
          <p:cNvCxnSpPr/>
          <p:nvPr/>
        </p:nvCxnSpPr>
        <p:spPr>
          <a:xfrm flipH="1">
            <a:off x="1641201" y="1731681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73E82916-BA9E-5F4E-97E4-63814BE1AA41}"/>
              </a:ext>
            </a:extLst>
          </p:cNvPr>
          <p:cNvCxnSpPr/>
          <p:nvPr/>
        </p:nvCxnSpPr>
        <p:spPr>
          <a:xfrm flipH="1">
            <a:off x="1641201" y="1969470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>
            <a:extLst>
              <a:ext uri="{FF2B5EF4-FFF2-40B4-BE49-F238E27FC236}">
                <a16:creationId xmlns:a16="http://schemas.microsoft.com/office/drawing/2014/main" id="{84EBFB58-31D7-2443-8B84-FF92C35318A7}"/>
              </a:ext>
            </a:extLst>
          </p:cNvPr>
          <p:cNvCxnSpPr/>
          <p:nvPr/>
        </p:nvCxnSpPr>
        <p:spPr>
          <a:xfrm flipH="1">
            <a:off x="1641201" y="2287933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直線コネクタ 96">
            <a:extLst>
              <a:ext uri="{FF2B5EF4-FFF2-40B4-BE49-F238E27FC236}">
                <a16:creationId xmlns:a16="http://schemas.microsoft.com/office/drawing/2014/main" id="{400664B4-BD0E-B34A-AF5E-273C37D4A72E}"/>
              </a:ext>
            </a:extLst>
          </p:cNvPr>
          <p:cNvCxnSpPr/>
          <p:nvPr/>
        </p:nvCxnSpPr>
        <p:spPr>
          <a:xfrm flipH="1">
            <a:off x="1641201" y="2555829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DD160219-17B2-094A-89AA-96C94F9518BD}"/>
              </a:ext>
            </a:extLst>
          </p:cNvPr>
          <p:cNvCxnSpPr/>
          <p:nvPr/>
        </p:nvCxnSpPr>
        <p:spPr>
          <a:xfrm flipH="1">
            <a:off x="1641201" y="2783856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FC42A42E-7DA4-0C41-AB49-1B875CE85A47}"/>
              </a:ext>
            </a:extLst>
          </p:cNvPr>
          <p:cNvCxnSpPr/>
          <p:nvPr/>
        </p:nvCxnSpPr>
        <p:spPr>
          <a:xfrm flipH="1">
            <a:off x="1641201" y="3044275"/>
            <a:ext cx="8754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1" name="図 80">
            <a:extLst>
              <a:ext uri="{FF2B5EF4-FFF2-40B4-BE49-F238E27FC236}">
                <a16:creationId xmlns:a16="http://schemas.microsoft.com/office/drawing/2014/main" id="{230DD21E-67F6-9447-AD81-F04A19CBD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555427" y="877691"/>
            <a:ext cx="2997816" cy="2373229"/>
          </a:xfrm>
          <a:prstGeom prst="rect">
            <a:avLst/>
          </a:prstGeom>
        </p:spPr>
      </p:pic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DCD6D042-D048-2F44-8336-DB11069C61BC}"/>
              </a:ext>
            </a:extLst>
          </p:cNvPr>
          <p:cNvCxnSpPr/>
          <p:nvPr/>
        </p:nvCxnSpPr>
        <p:spPr>
          <a:xfrm>
            <a:off x="5867959" y="1273327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299739E8-4AAA-DA40-8B5D-9456FF7D6884}"/>
              </a:ext>
            </a:extLst>
          </p:cNvPr>
          <p:cNvCxnSpPr/>
          <p:nvPr/>
        </p:nvCxnSpPr>
        <p:spPr>
          <a:xfrm>
            <a:off x="5868749" y="1674695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9DD7209E-A54C-1047-AB35-E6D8A847F238}"/>
              </a:ext>
            </a:extLst>
          </p:cNvPr>
          <p:cNvCxnSpPr/>
          <p:nvPr/>
        </p:nvCxnSpPr>
        <p:spPr>
          <a:xfrm>
            <a:off x="5868749" y="1885093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9B7E6D74-6B50-E34C-BFEE-343EB2D2984C}"/>
              </a:ext>
            </a:extLst>
          </p:cNvPr>
          <p:cNvCxnSpPr/>
          <p:nvPr/>
        </p:nvCxnSpPr>
        <p:spPr>
          <a:xfrm>
            <a:off x="5868749" y="2114366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F8639AA6-20BC-BF4F-A102-CE295AEA166B}"/>
              </a:ext>
            </a:extLst>
          </p:cNvPr>
          <p:cNvCxnSpPr/>
          <p:nvPr/>
        </p:nvCxnSpPr>
        <p:spPr>
          <a:xfrm>
            <a:off x="5868749" y="2407031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直線コネクタ 86">
            <a:extLst>
              <a:ext uri="{FF2B5EF4-FFF2-40B4-BE49-F238E27FC236}">
                <a16:creationId xmlns:a16="http://schemas.microsoft.com/office/drawing/2014/main" id="{3B591F71-CBB1-4C46-A170-B191E95985BB}"/>
              </a:ext>
            </a:extLst>
          </p:cNvPr>
          <p:cNvCxnSpPr/>
          <p:nvPr/>
        </p:nvCxnSpPr>
        <p:spPr>
          <a:xfrm>
            <a:off x="5868749" y="2749448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>
            <a:extLst>
              <a:ext uri="{FF2B5EF4-FFF2-40B4-BE49-F238E27FC236}">
                <a16:creationId xmlns:a16="http://schemas.microsoft.com/office/drawing/2014/main" id="{845A6A30-228E-3D4F-83AB-5D4B006EC6F3}"/>
              </a:ext>
            </a:extLst>
          </p:cNvPr>
          <p:cNvCxnSpPr/>
          <p:nvPr/>
        </p:nvCxnSpPr>
        <p:spPr>
          <a:xfrm>
            <a:off x="5868749" y="2909080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直線コネクタ 88">
            <a:extLst>
              <a:ext uri="{FF2B5EF4-FFF2-40B4-BE49-F238E27FC236}">
                <a16:creationId xmlns:a16="http://schemas.microsoft.com/office/drawing/2014/main" id="{D8A79CD3-FF34-8C49-A5CC-AC8DE2438D30}"/>
              </a:ext>
            </a:extLst>
          </p:cNvPr>
          <p:cNvCxnSpPr/>
          <p:nvPr/>
        </p:nvCxnSpPr>
        <p:spPr>
          <a:xfrm>
            <a:off x="5868749" y="3164138"/>
            <a:ext cx="8691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3BEC347A-9AB0-634C-8BD9-88F15D181956}"/>
              </a:ext>
            </a:extLst>
          </p:cNvPr>
          <p:cNvGrpSpPr/>
          <p:nvPr/>
        </p:nvGrpSpPr>
        <p:grpSpPr>
          <a:xfrm flipH="1">
            <a:off x="5622801" y="4123716"/>
            <a:ext cx="3060000" cy="2345277"/>
            <a:chOff x="-1041132" y="39351"/>
            <a:chExt cx="9144000" cy="6783215"/>
          </a:xfrm>
        </p:grpSpPr>
        <p:pic>
          <p:nvPicPr>
            <p:cNvPr id="71" name="図 70">
              <a:extLst>
                <a:ext uri="{FF2B5EF4-FFF2-40B4-BE49-F238E27FC236}">
                  <a16:creationId xmlns:a16="http://schemas.microsoft.com/office/drawing/2014/main" id="{0984D8B4-FF06-CD4C-85C1-BEFD25FF0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041132" y="39351"/>
              <a:ext cx="9144000" cy="6783215"/>
            </a:xfrm>
            <a:prstGeom prst="rect">
              <a:avLst/>
            </a:prstGeom>
          </p:spPr>
        </p:pic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B5DCF48F-F29B-EB4A-A6A0-8653A56F9106}"/>
                </a:ext>
              </a:extLst>
            </p:cNvPr>
            <p:cNvCxnSpPr/>
            <p:nvPr/>
          </p:nvCxnSpPr>
          <p:spPr>
            <a:xfrm>
              <a:off x="7141950" y="750771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11551284-F859-5F41-9AF8-25C909A276E5}"/>
                </a:ext>
              </a:extLst>
            </p:cNvPr>
            <p:cNvCxnSpPr/>
            <p:nvPr/>
          </p:nvCxnSpPr>
          <p:spPr>
            <a:xfrm>
              <a:off x="7130721" y="1865697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4326FAF0-3EAC-F842-B5B3-45EADA03073A}"/>
                </a:ext>
              </a:extLst>
            </p:cNvPr>
            <p:cNvCxnSpPr/>
            <p:nvPr/>
          </p:nvCxnSpPr>
          <p:spPr>
            <a:xfrm>
              <a:off x="7130720" y="2489734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CFA4D7A6-2D7D-6346-A56F-748412489E52}"/>
                </a:ext>
              </a:extLst>
            </p:cNvPr>
            <p:cNvCxnSpPr/>
            <p:nvPr/>
          </p:nvCxnSpPr>
          <p:spPr>
            <a:xfrm>
              <a:off x="7130719" y="3210025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B8B19605-CA0C-224D-9C20-CDB63EE32FEE}"/>
                </a:ext>
              </a:extLst>
            </p:cNvPr>
            <p:cNvCxnSpPr/>
            <p:nvPr/>
          </p:nvCxnSpPr>
          <p:spPr>
            <a:xfrm>
              <a:off x="7122696" y="4132446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8A15F8E5-8AA4-954B-824B-72F83097C0EF}"/>
                </a:ext>
              </a:extLst>
            </p:cNvPr>
            <p:cNvCxnSpPr/>
            <p:nvPr/>
          </p:nvCxnSpPr>
          <p:spPr>
            <a:xfrm>
              <a:off x="7114673" y="4948989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97319981-2FDE-D241-A776-57B238B63E11}"/>
                </a:ext>
              </a:extLst>
            </p:cNvPr>
            <p:cNvCxnSpPr/>
            <p:nvPr/>
          </p:nvCxnSpPr>
          <p:spPr>
            <a:xfrm>
              <a:off x="7122695" y="5621153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F187B53E-A3A0-0D4A-8F53-3C79807608BE}"/>
                </a:ext>
              </a:extLst>
            </p:cNvPr>
            <p:cNvCxnSpPr/>
            <p:nvPr/>
          </p:nvCxnSpPr>
          <p:spPr>
            <a:xfrm>
              <a:off x="7130719" y="6389570"/>
              <a:ext cx="298383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F7C8966-5C8C-0445-B030-D27E58BC372E}"/>
              </a:ext>
            </a:extLst>
          </p:cNvPr>
          <p:cNvSpPr/>
          <p:nvPr/>
        </p:nvSpPr>
        <p:spPr>
          <a:xfrm>
            <a:off x="1879184" y="5238926"/>
            <a:ext cx="2258568" cy="17570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B287043-FC8A-B440-9779-394BA2069205}"/>
              </a:ext>
            </a:extLst>
          </p:cNvPr>
          <p:cNvSpPr/>
          <p:nvPr/>
        </p:nvSpPr>
        <p:spPr>
          <a:xfrm>
            <a:off x="6087121" y="1966808"/>
            <a:ext cx="2258568" cy="18000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64F54B6-25CA-2C44-9947-A922A2E40BBC}"/>
              </a:ext>
            </a:extLst>
          </p:cNvPr>
          <p:cNvSpPr/>
          <p:nvPr/>
        </p:nvSpPr>
        <p:spPr>
          <a:xfrm>
            <a:off x="1797651" y="1827159"/>
            <a:ext cx="2258568" cy="124178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D5AC423-AD75-7D42-A21C-85B43AC9F048}"/>
              </a:ext>
            </a:extLst>
          </p:cNvPr>
          <p:cNvSpPr txBox="1"/>
          <p:nvPr/>
        </p:nvSpPr>
        <p:spPr>
          <a:xfrm>
            <a:off x="515836" y="411627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elvetica" pitchFamily="2" charset="0"/>
              </a:rPr>
              <a:t>Abcd3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9CB68DA-AF73-7648-B8F1-8039B3C258AE}"/>
              </a:ext>
            </a:extLst>
          </p:cNvPr>
          <p:cNvSpPr txBox="1"/>
          <p:nvPr/>
        </p:nvSpPr>
        <p:spPr>
          <a:xfrm>
            <a:off x="499154" y="79961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elvetica" pitchFamily="2" charset="0"/>
              </a:rPr>
              <a:t>Abcd1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0C407FB-7FC7-D443-ADAA-074A99053159}"/>
              </a:ext>
            </a:extLst>
          </p:cNvPr>
          <p:cNvSpPr txBox="1"/>
          <p:nvPr/>
        </p:nvSpPr>
        <p:spPr>
          <a:xfrm>
            <a:off x="4779252" y="779265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elvetica" pitchFamily="2" charset="0"/>
              </a:rPr>
              <a:t>Abcd2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318B706-F41D-6247-824F-E7534C6502E5}"/>
              </a:ext>
            </a:extLst>
          </p:cNvPr>
          <p:cNvSpPr txBox="1"/>
          <p:nvPr/>
        </p:nvSpPr>
        <p:spPr>
          <a:xfrm>
            <a:off x="4779252" y="401404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Helvetica" pitchFamily="2" charset="0"/>
              </a:rPr>
              <a:t>Actin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41AA420-F257-EA4A-8229-97A17C609F9C}"/>
              </a:ext>
            </a:extLst>
          </p:cNvPr>
          <p:cNvSpPr txBox="1"/>
          <p:nvPr/>
        </p:nvSpPr>
        <p:spPr>
          <a:xfrm>
            <a:off x="6975296" y="6555060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elvetica" pitchFamily="2" charset="0"/>
              </a:rPr>
              <a:t>Suppl. Fig. 2 Morita et al</a:t>
            </a:r>
            <a:endParaRPr kumimoji="1" lang="ja-JP" altLang="en-US" sz="1400" dirty="0">
              <a:latin typeface="Helvetica" pitchFamily="2" charset="0"/>
            </a:endParaRPr>
          </a:p>
        </p:txBody>
      </p:sp>
      <p:sp>
        <p:nvSpPr>
          <p:cNvPr id="15" name="三角形 14">
            <a:extLst>
              <a:ext uri="{FF2B5EF4-FFF2-40B4-BE49-F238E27FC236}">
                <a16:creationId xmlns:a16="http://schemas.microsoft.com/office/drawing/2014/main" id="{C48F139B-916F-ED4C-9951-6AD9622490FB}"/>
              </a:ext>
            </a:extLst>
          </p:cNvPr>
          <p:cNvSpPr/>
          <p:nvPr/>
        </p:nvSpPr>
        <p:spPr>
          <a:xfrm rot="16200000">
            <a:off x="4242806" y="5238727"/>
            <a:ext cx="104520" cy="20116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三角形 15">
            <a:extLst>
              <a:ext uri="{FF2B5EF4-FFF2-40B4-BE49-F238E27FC236}">
                <a16:creationId xmlns:a16="http://schemas.microsoft.com/office/drawing/2014/main" id="{63680434-2573-1246-A0C1-E05B21D542BB}"/>
              </a:ext>
            </a:extLst>
          </p:cNvPr>
          <p:cNvSpPr/>
          <p:nvPr/>
        </p:nvSpPr>
        <p:spPr>
          <a:xfrm rot="16200000">
            <a:off x="4166351" y="1778835"/>
            <a:ext cx="104520" cy="20116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三角形 16">
            <a:extLst>
              <a:ext uri="{FF2B5EF4-FFF2-40B4-BE49-F238E27FC236}">
                <a16:creationId xmlns:a16="http://schemas.microsoft.com/office/drawing/2014/main" id="{B30805E5-5640-7343-A64B-8F9CF2E4B9C7}"/>
              </a:ext>
            </a:extLst>
          </p:cNvPr>
          <p:cNvSpPr/>
          <p:nvPr/>
        </p:nvSpPr>
        <p:spPr>
          <a:xfrm rot="16200000">
            <a:off x="8392511" y="1969235"/>
            <a:ext cx="104520" cy="20116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F433F04E-C1F3-D44F-9DF4-B7C5007B8FA3}"/>
              </a:ext>
            </a:extLst>
          </p:cNvPr>
          <p:cNvCxnSpPr/>
          <p:nvPr/>
        </p:nvCxnSpPr>
        <p:spPr>
          <a:xfrm>
            <a:off x="2029918" y="3864049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1A431A0D-0CB6-0942-9B85-5A16B526D92D}"/>
              </a:ext>
            </a:extLst>
          </p:cNvPr>
          <p:cNvSpPr txBox="1"/>
          <p:nvPr/>
        </p:nvSpPr>
        <p:spPr>
          <a:xfrm>
            <a:off x="2037678" y="3528591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  <a:ea typeface="ＭＳ Ｐゴシック" charset="0"/>
                <a:cs typeface="ＭＳ Ｐゴシック" charset="0"/>
              </a:rPr>
              <a:t>Primary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1391DE2-8614-3A4F-83FC-2AB839CB78E9}"/>
              </a:ext>
            </a:extLst>
          </p:cNvPr>
          <p:cNvSpPr txBox="1"/>
          <p:nvPr/>
        </p:nvSpPr>
        <p:spPr>
          <a:xfrm>
            <a:off x="2900684" y="353773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  <a:ea typeface="ＭＳ Ｐゴシック" charset="0"/>
              </a:rPr>
              <a:t>Immortalized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E6796EA-D734-FF4F-BBE8-C158942E89B5}"/>
              </a:ext>
            </a:extLst>
          </p:cNvPr>
          <p:cNvSpPr txBox="1"/>
          <p:nvPr/>
        </p:nvSpPr>
        <p:spPr>
          <a:xfrm>
            <a:off x="1960791" y="391556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WT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0097BE5-F836-BD45-AC28-8A1F4A966A38}"/>
              </a:ext>
            </a:extLst>
          </p:cNvPr>
          <p:cNvSpPr txBox="1"/>
          <p:nvPr/>
        </p:nvSpPr>
        <p:spPr>
          <a:xfrm>
            <a:off x="2481518" y="391556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2AD96D2-A161-504A-9D87-4177499A71B8}"/>
              </a:ext>
            </a:extLst>
          </p:cNvPr>
          <p:cNvSpPr txBox="1"/>
          <p:nvPr/>
        </p:nvSpPr>
        <p:spPr>
          <a:xfrm>
            <a:off x="3010204" y="3915569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WT5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C56D30F-E2C3-FD4C-8B28-133C4A14CF19}"/>
              </a:ext>
            </a:extLst>
          </p:cNvPr>
          <p:cNvSpPr txBox="1"/>
          <p:nvPr/>
        </p:nvSpPr>
        <p:spPr>
          <a:xfrm>
            <a:off x="3554556" y="391556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KO9</a:t>
            </a:r>
            <a:endParaRPr kumimoji="1" lang="ja-JP" altLang="en-US" sz="1200" b="1">
              <a:latin typeface="Helvetica" pitchFamily="2" charset="0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4A19C6F-3E5C-BF4B-A720-619E07AB7EE0}"/>
              </a:ext>
            </a:extLst>
          </p:cNvPr>
          <p:cNvCxnSpPr/>
          <p:nvPr/>
        </p:nvCxnSpPr>
        <p:spPr>
          <a:xfrm>
            <a:off x="3143881" y="3870145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93FC008-49A2-CC43-826C-C2BE0A591073}"/>
              </a:ext>
            </a:extLst>
          </p:cNvPr>
          <p:cNvSpPr txBox="1"/>
          <p:nvPr/>
        </p:nvSpPr>
        <p:spPr>
          <a:xfrm rot="16200000">
            <a:off x="1301391" y="3605139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marker</a:t>
            </a:r>
            <a:endParaRPr kumimoji="1" lang="ja-JP" altLang="en-US" sz="1400" b="1">
              <a:latin typeface="Helvetica" pitchFamily="2" charset="0"/>
            </a:endParaRP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58E91852-0F2D-6345-A046-9197C6C24902}"/>
              </a:ext>
            </a:extLst>
          </p:cNvPr>
          <p:cNvCxnSpPr/>
          <p:nvPr/>
        </p:nvCxnSpPr>
        <p:spPr>
          <a:xfrm>
            <a:off x="1920850" y="585041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FD143343-3659-F244-9577-7EEA324BCAFC}"/>
              </a:ext>
            </a:extLst>
          </p:cNvPr>
          <p:cNvSpPr txBox="1"/>
          <p:nvPr/>
        </p:nvSpPr>
        <p:spPr>
          <a:xfrm>
            <a:off x="1841985" y="278458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  <a:ea typeface="ＭＳ Ｐゴシック" charset="0"/>
                <a:cs typeface="ＭＳ Ｐゴシック" charset="0"/>
              </a:rPr>
              <a:t>Primary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8413E3C-C0C2-B64C-98CD-E544A213BE6E}"/>
              </a:ext>
            </a:extLst>
          </p:cNvPr>
          <p:cNvSpPr txBox="1"/>
          <p:nvPr/>
        </p:nvSpPr>
        <p:spPr>
          <a:xfrm>
            <a:off x="2772366" y="28760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  <a:ea typeface="ＭＳ Ｐゴシック" charset="0"/>
              </a:rPr>
              <a:t>Immortalized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797399E-B6D6-4645-A8FA-6625F726D134}"/>
              </a:ext>
            </a:extLst>
          </p:cNvPr>
          <p:cNvSpPr txBox="1"/>
          <p:nvPr/>
        </p:nvSpPr>
        <p:spPr>
          <a:xfrm>
            <a:off x="1851723" y="607686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WT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F16991E-EE41-1342-AC3D-F1B5E5D2E580}"/>
              </a:ext>
            </a:extLst>
          </p:cNvPr>
          <p:cNvSpPr txBox="1"/>
          <p:nvPr/>
        </p:nvSpPr>
        <p:spPr>
          <a:xfrm>
            <a:off x="2382075" y="60768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AB28733-CAD9-2A42-B56C-B072EDC99760}"/>
              </a:ext>
            </a:extLst>
          </p:cNvPr>
          <p:cNvSpPr txBox="1"/>
          <p:nvPr/>
        </p:nvSpPr>
        <p:spPr>
          <a:xfrm>
            <a:off x="2901136" y="607686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WT5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D6FAF72-8994-894E-8438-767FA4298B30}"/>
              </a:ext>
            </a:extLst>
          </p:cNvPr>
          <p:cNvSpPr txBox="1"/>
          <p:nvPr/>
        </p:nvSpPr>
        <p:spPr>
          <a:xfrm>
            <a:off x="3445488" y="607686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KO9</a:t>
            </a:r>
            <a:endParaRPr kumimoji="1" lang="ja-JP" altLang="en-US" sz="1200" b="1">
              <a:latin typeface="Helvetica" pitchFamily="2" charset="0"/>
            </a:endParaRP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7EBD4ECE-E182-CD48-B352-8FD4003E01EA}"/>
              </a:ext>
            </a:extLst>
          </p:cNvPr>
          <p:cNvCxnSpPr/>
          <p:nvPr/>
        </p:nvCxnSpPr>
        <p:spPr>
          <a:xfrm>
            <a:off x="3005938" y="591137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EC483E8-95A9-B147-8415-EC90DB73D98B}"/>
              </a:ext>
            </a:extLst>
          </p:cNvPr>
          <p:cNvSpPr txBox="1"/>
          <p:nvPr/>
        </p:nvSpPr>
        <p:spPr>
          <a:xfrm rot="16200000">
            <a:off x="1230823" y="297256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marker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53BE0C20-5E7A-AE44-BADF-730AFECA9D47}"/>
              </a:ext>
            </a:extLst>
          </p:cNvPr>
          <p:cNvSpPr/>
          <p:nvPr/>
        </p:nvSpPr>
        <p:spPr>
          <a:xfrm>
            <a:off x="6088319" y="5539951"/>
            <a:ext cx="2164509" cy="20424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三角形 59">
            <a:extLst>
              <a:ext uri="{FF2B5EF4-FFF2-40B4-BE49-F238E27FC236}">
                <a16:creationId xmlns:a16="http://schemas.microsoft.com/office/drawing/2014/main" id="{702EF1DC-3609-354C-A08C-2D9D53EF4E60}"/>
              </a:ext>
            </a:extLst>
          </p:cNvPr>
          <p:cNvSpPr/>
          <p:nvPr/>
        </p:nvSpPr>
        <p:spPr>
          <a:xfrm rot="16200000">
            <a:off x="8377646" y="5537998"/>
            <a:ext cx="104520" cy="201168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6FF647BB-69F9-974A-99A7-35DF0140B562}"/>
              </a:ext>
            </a:extLst>
          </p:cNvPr>
          <p:cNvCxnSpPr/>
          <p:nvPr/>
        </p:nvCxnSpPr>
        <p:spPr>
          <a:xfrm>
            <a:off x="6203435" y="612364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4E8ED950-7527-F142-A532-B167C998CFEC}"/>
              </a:ext>
            </a:extLst>
          </p:cNvPr>
          <p:cNvSpPr txBox="1"/>
          <p:nvPr/>
        </p:nvSpPr>
        <p:spPr>
          <a:xfrm>
            <a:off x="6124570" y="305781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  <a:ea typeface="ＭＳ Ｐゴシック" charset="0"/>
                <a:cs typeface="ＭＳ Ｐゴシック" charset="0"/>
              </a:rPr>
              <a:t>Primary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40E5ACFC-F3DE-EF4C-9BCA-1068B85DA023}"/>
              </a:ext>
            </a:extLst>
          </p:cNvPr>
          <p:cNvSpPr txBox="1"/>
          <p:nvPr/>
        </p:nvSpPr>
        <p:spPr>
          <a:xfrm>
            <a:off x="7054951" y="31492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  <a:ea typeface="ＭＳ Ｐゴシック" charset="0"/>
              </a:rPr>
              <a:t>Immortalized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5A7ACF36-1DD8-0C45-BB20-9D01386FE368}"/>
              </a:ext>
            </a:extLst>
          </p:cNvPr>
          <p:cNvSpPr txBox="1"/>
          <p:nvPr/>
        </p:nvSpPr>
        <p:spPr>
          <a:xfrm>
            <a:off x="6134308" y="63500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WT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39F51819-C534-1D40-9F80-B1FB541A7BB7}"/>
              </a:ext>
            </a:extLst>
          </p:cNvPr>
          <p:cNvSpPr txBox="1"/>
          <p:nvPr/>
        </p:nvSpPr>
        <p:spPr>
          <a:xfrm>
            <a:off x="6664660" y="63500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C40110AA-426D-A840-B4DD-1274DE95B9EC}"/>
              </a:ext>
            </a:extLst>
          </p:cNvPr>
          <p:cNvSpPr txBox="1"/>
          <p:nvPr/>
        </p:nvSpPr>
        <p:spPr>
          <a:xfrm>
            <a:off x="7183721" y="635009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WT5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C64D8907-F2BB-AA44-B111-1C51718E076B}"/>
              </a:ext>
            </a:extLst>
          </p:cNvPr>
          <p:cNvSpPr txBox="1"/>
          <p:nvPr/>
        </p:nvSpPr>
        <p:spPr>
          <a:xfrm>
            <a:off x="7728073" y="63500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KO9</a:t>
            </a:r>
            <a:endParaRPr kumimoji="1" lang="ja-JP" altLang="en-US" sz="1200" b="1">
              <a:latin typeface="Helvetica" pitchFamily="2" charset="0"/>
            </a:endParaRPr>
          </a:p>
        </p:txBody>
      </p:sp>
      <p:cxnSp>
        <p:nvCxnSpPr>
          <p:cNvPr id="117" name="直線コネクタ 116">
            <a:extLst>
              <a:ext uri="{FF2B5EF4-FFF2-40B4-BE49-F238E27FC236}">
                <a16:creationId xmlns:a16="http://schemas.microsoft.com/office/drawing/2014/main" id="{DB7EDC30-7E22-8348-A207-1AAC5DAE1730}"/>
              </a:ext>
            </a:extLst>
          </p:cNvPr>
          <p:cNvCxnSpPr/>
          <p:nvPr/>
        </p:nvCxnSpPr>
        <p:spPr>
          <a:xfrm>
            <a:off x="7288523" y="618460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B0FB4CE3-B29B-654D-9210-610984BF5D0A}"/>
              </a:ext>
            </a:extLst>
          </p:cNvPr>
          <p:cNvSpPr txBox="1"/>
          <p:nvPr/>
        </p:nvSpPr>
        <p:spPr>
          <a:xfrm rot="16200000">
            <a:off x="5513408" y="324579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marker</a:t>
            </a:r>
            <a:endParaRPr kumimoji="1" lang="ja-JP" altLang="en-US" sz="1400" b="1">
              <a:latin typeface="Helvetica" pitchFamily="2" charset="0"/>
            </a:endParaRPr>
          </a:p>
        </p:txBody>
      </p:sp>
      <p:cxnSp>
        <p:nvCxnSpPr>
          <p:cNvPr id="119" name="直線コネクタ 118">
            <a:extLst>
              <a:ext uri="{FF2B5EF4-FFF2-40B4-BE49-F238E27FC236}">
                <a16:creationId xmlns:a16="http://schemas.microsoft.com/office/drawing/2014/main" id="{4B6EF18D-F040-814D-A984-FFC1C03DDA69}"/>
              </a:ext>
            </a:extLst>
          </p:cNvPr>
          <p:cNvCxnSpPr/>
          <p:nvPr/>
        </p:nvCxnSpPr>
        <p:spPr>
          <a:xfrm>
            <a:off x="6156137" y="3847231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2C85258-9D4E-2440-999F-DFCE802F20D1}"/>
              </a:ext>
            </a:extLst>
          </p:cNvPr>
          <p:cNvSpPr txBox="1"/>
          <p:nvPr/>
        </p:nvSpPr>
        <p:spPr>
          <a:xfrm>
            <a:off x="6077272" y="3540648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  <a:ea typeface="ＭＳ Ｐゴシック" charset="0"/>
                <a:cs typeface="ＭＳ Ｐゴシック" charset="0"/>
              </a:rPr>
              <a:t>Primary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E9F86567-FA73-E845-A74A-F753215351C1}"/>
              </a:ext>
            </a:extLst>
          </p:cNvPr>
          <p:cNvSpPr txBox="1"/>
          <p:nvPr/>
        </p:nvSpPr>
        <p:spPr>
          <a:xfrm>
            <a:off x="7007653" y="3549792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  <a:ea typeface="ＭＳ Ｐゴシック" charset="0"/>
              </a:rPr>
              <a:t>Immortalized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77CB26BC-695C-4F40-87CA-4DEE082CCA5D}"/>
              </a:ext>
            </a:extLst>
          </p:cNvPr>
          <p:cNvSpPr txBox="1"/>
          <p:nvPr/>
        </p:nvSpPr>
        <p:spPr>
          <a:xfrm>
            <a:off x="6087010" y="3869876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WT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71726AD5-8D5D-7E44-947F-485C6AA1F49A}"/>
              </a:ext>
            </a:extLst>
          </p:cNvPr>
          <p:cNvSpPr txBox="1"/>
          <p:nvPr/>
        </p:nvSpPr>
        <p:spPr>
          <a:xfrm>
            <a:off x="6617362" y="3869876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8B095874-7441-F34C-BBC9-EA8275B2F47C}"/>
              </a:ext>
            </a:extLst>
          </p:cNvPr>
          <p:cNvSpPr txBox="1"/>
          <p:nvPr/>
        </p:nvSpPr>
        <p:spPr>
          <a:xfrm>
            <a:off x="7136423" y="3869876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WT5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39F7FAE4-E274-DF4A-A63A-074100C0C34E}"/>
              </a:ext>
            </a:extLst>
          </p:cNvPr>
          <p:cNvSpPr txBox="1"/>
          <p:nvPr/>
        </p:nvSpPr>
        <p:spPr>
          <a:xfrm>
            <a:off x="7680775" y="3869876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KO9</a:t>
            </a:r>
            <a:endParaRPr kumimoji="1" lang="ja-JP" altLang="en-US" sz="1200" b="1">
              <a:latin typeface="Helvetica" pitchFamily="2" charset="0"/>
            </a:endParaRPr>
          </a:p>
        </p:txBody>
      </p:sp>
      <p:cxnSp>
        <p:nvCxnSpPr>
          <p:cNvPr id="126" name="直線コネクタ 125">
            <a:extLst>
              <a:ext uri="{FF2B5EF4-FFF2-40B4-BE49-F238E27FC236}">
                <a16:creationId xmlns:a16="http://schemas.microsoft.com/office/drawing/2014/main" id="{FC4B19FD-D7B7-B84C-8F80-B0F080328F45}"/>
              </a:ext>
            </a:extLst>
          </p:cNvPr>
          <p:cNvCxnSpPr/>
          <p:nvPr/>
        </p:nvCxnSpPr>
        <p:spPr>
          <a:xfrm>
            <a:off x="7241225" y="3853327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B4EEC552-D099-7642-8576-D230D9FEC44E}"/>
              </a:ext>
            </a:extLst>
          </p:cNvPr>
          <p:cNvSpPr txBox="1"/>
          <p:nvPr/>
        </p:nvSpPr>
        <p:spPr>
          <a:xfrm rot="16200000">
            <a:off x="5466110" y="3559446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marker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CC70D9-2B8E-A049-B2A2-3569D799D2D4}"/>
              </a:ext>
            </a:extLst>
          </p:cNvPr>
          <p:cNvSpPr txBox="1"/>
          <p:nvPr/>
        </p:nvSpPr>
        <p:spPr>
          <a:xfrm>
            <a:off x="1239147" y="1019966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204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C616281-F520-A34D-A8B8-48B0DA80FE69}"/>
              </a:ext>
            </a:extLst>
          </p:cNvPr>
          <p:cNvSpPr txBox="1"/>
          <p:nvPr/>
        </p:nvSpPr>
        <p:spPr>
          <a:xfrm>
            <a:off x="1231764" y="1413772"/>
            <a:ext cx="428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117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025B-8DC2-F44E-80DC-05E9D1D28FD9}"/>
              </a:ext>
            </a:extLst>
          </p:cNvPr>
          <p:cNvSpPr txBox="1"/>
          <p:nvPr/>
        </p:nvSpPr>
        <p:spPr>
          <a:xfrm>
            <a:off x="1307248" y="160894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83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800473F4-7687-5942-8282-79D0ADDDD955}"/>
              </a:ext>
            </a:extLst>
          </p:cNvPr>
          <p:cNvSpPr txBox="1"/>
          <p:nvPr/>
        </p:nvSpPr>
        <p:spPr>
          <a:xfrm>
            <a:off x="1300572" y="186863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61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B3853B6C-13ED-784E-8D4C-218541153657}"/>
              </a:ext>
            </a:extLst>
          </p:cNvPr>
          <p:cNvSpPr txBox="1"/>
          <p:nvPr/>
        </p:nvSpPr>
        <p:spPr>
          <a:xfrm>
            <a:off x="1300572" y="217544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47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CB221F80-2955-3E49-8DF8-973BE62C9BFD}"/>
              </a:ext>
            </a:extLst>
          </p:cNvPr>
          <p:cNvSpPr txBox="1"/>
          <p:nvPr/>
        </p:nvSpPr>
        <p:spPr>
          <a:xfrm>
            <a:off x="1300572" y="244109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33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4152EA61-F15C-464A-8B79-85B3A04B73EF}"/>
              </a:ext>
            </a:extLst>
          </p:cNvPr>
          <p:cNvSpPr txBox="1"/>
          <p:nvPr/>
        </p:nvSpPr>
        <p:spPr>
          <a:xfrm>
            <a:off x="1307248" y="266513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28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61431788-A29D-7E4B-ADE7-5325B2409D40}"/>
              </a:ext>
            </a:extLst>
          </p:cNvPr>
          <p:cNvSpPr txBox="1"/>
          <p:nvPr/>
        </p:nvSpPr>
        <p:spPr>
          <a:xfrm>
            <a:off x="1308272" y="290527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2CEAD85E-F1F5-AE4A-AB3C-FCF1A2922DC7}"/>
              </a:ext>
            </a:extLst>
          </p:cNvPr>
          <p:cNvSpPr txBox="1"/>
          <p:nvPr/>
        </p:nvSpPr>
        <p:spPr>
          <a:xfrm>
            <a:off x="5481937" y="112405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204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7595BEAA-EBF1-4449-88B6-AF2D6EAF2942}"/>
              </a:ext>
            </a:extLst>
          </p:cNvPr>
          <p:cNvSpPr txBox="1"/>
          <p:nvPr/>
        </p:nvSpPr>
        <p:spPr>
          <a:xfrm>
            <a:off x="5474554" y="1517859"/>
            <a:ext cx="428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117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BAA91A0F-4A82-A14F-B5FE-541856CE00EE}"/>
              </a:ext>
            </a:extLst>
          </p:cNvPr>
          <p:cNvSpPr txBox="1"/>
          <p:nvPr/>
        </p:nvSpPr>
        <p:spPr>
          <a:xfrm>
            <a:off x="5550038" y="171303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83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D7F7B999-2329-894F-AAA5-BE99061DF16B}"/>
              </a:ext>
            </a:extLst>
          </p:cNvPr>
          <p:cNvSpPr txBox="1"/>
          <p:nvPr/>
        </p:nvSpPr>
        <p:spPr>
          <a:xfrm>
            <a:off x="5543362" y="1972725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61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6F7B4B9A-0246-A144-911B-7D4C3947732C}"/>
              </a:ext>
            </a:extLst>
          </p:cNvPr>
          <p:cNvSpPr txBox="1"/>
          <p:nvPr/>
        </p:nvSpPr>
        <p:spPr>
          <a:xfrm>
            <a:off x="5543362" y="227953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47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B628B016-7E8E-9D41-B09B-19184A646926}"/>
              </a:ext>
            </a:extLst>
          </p:cNvPr>
          <p:cNvSpPr txBox="1"/>
          <p:nvPr/>
        </p:nvSpPr>
        <p:spPr>
          <a:xfrm>
            <a:off x="5543362" y="254518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33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D0E8F6C1-FD6D-A84E-9A90-886B42EC5DBC}"/>
              </a:ext>
            </a:extLst>
          </p:cNvPr>
          <p:cNvSpPr txBox="1"/>
          <p:nvPr/>
        </p:nvSpPr>
        <p:spPr>
          <a:xfrm>
            <a:off x="5550038" y="276922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28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10D5BFD3-97A7-B544-8F8E-D18790B0DC98}"/>
              </a:ext>
            </a:extLst>
          </p:cNvPr>
          <p:cNvSpPr txBox="1"/>
          <p:nvPr/>
        </p:nvSpPr>
        <p:spPr>
          <a:xfrm>
            <a:off x="5570312" y="303823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5271C340-0FC9-1344-9A02-285A573EBD87}"/>
              </a:ext>
            </a:extLst>
          </p:cNvPr>
          <p:cNvSpPr txBox="1"/>
          <p:nvPr/>
        </p:nvSpPr>
        <p:spPr>
          <a:xfrm>
            <a:off x="1216961" y="438545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204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0BAA2600-0D55-E840-A4E8-96EFE03824F4}"/>
              </a:ext>
            </a:extLst>
          </p:cNvPr>
          <p:cNvSpPr txBox="1"/>
          <p:nvPr/>
        </p:nvSpPr>
        <p:spPr>
          <a:xfrm>
            <a:off x="1209578" y="4779256"/>
            <a:ext cx="428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117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4FA3CA1C-2B41-7A4A-B288-BC92FCF9D541}"/>
              </a:ext>
            </a:extLst>
          </p:cNvPr>
          <p:cNvSpPr txBox="1"/>
          <p:nvPr/>
        </p:nvSpPr>
        <p:spPr>
          <a:xfrm>
            <a:off x="1285062" y="497443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83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BEE28969-2B0D-5B45-9DD1-C18E10D9341A}"/>
              </a:ext>
            </a:extLst>
          </p:cNvPr>
          <p:cNvSpPr txBox="1"/>
          <p:nvPr/>
        </p:nvSpPr>
        <p:spPr>
          <a:xfrm>
            <a:off x="1278386" y="518599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61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F4355F42-2F93-D943-AD90-9C24FE6FC428}"/>
              </a:ext>
            </a:extLst>
          </p:cNvPr>
          <p:cNvSpPr txBox="1"/>
          <p:nvPr/>
        </p:nvSpPr>
        <p:spPr>
          <a:xfrm>
            <a:off x="1278386" y="545430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47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FEE5028A-FA61-0C48-947E-4CEAEF98DB12}"/>
              </a:ext>
            </a:extLst>
          </p:cNvPr>
          <p:cNvSpPr txBox="1"/>
          <p:nvPr/>
        </p:nvSpPr>
        <p:spPr>
          <a:xfrm>
            <a:off x="1278386" y="577770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33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FFB11D10-C621-E245-BD3E-AF9B2709E0C8}"/>
              </a:ext>
            </a:extLst>
          </p:cNvPr>
          <p:cNvSpPr txBox="1"/>
          <p:nvPr/>
        </p:nvSpPr>
        <p:spPr>
          <a:xfrm>
            <a:off x="1285062" y="596324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28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05CD5B4C-7816-6446-BE0E-D8CA12ADEFF3}"/>
              </a:ext>
            </a:extLst>
          </p:cNvPr>
          <p:cNvSpPr txBox="1"/>
          <p:nvPr/>
        </p:nvSpPr>
        <p:spPr>
          <a:xfrm>
            <a:off x="1257211" y="617450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06D29704-F21B-FB4C-8E18-F686B85D24E1}"/>
              </a:ext>
            </a:extLst>
          </p:cNvPr>
          <p:cNvSpPr txBox="1"/>
          <p:nvPr/>
        </p:nvSpPr>
        <p:spPr>
          <a:xfrm>
            <a:off x="5442865" y="4250380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204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240ED549-1AF5-2146-B222-CF8CDFD543BD}"/>
              </a:ext>
            </a:extLst>
          </p:cNvPr>
          <p:cNvSpPr txBox="1"/>
          <p:nvPr/>
        </p:nvSpPr>
        <p:spPr>
          <a:xfrm>
            <a:off x="5435482" y="4644186"/>
            <a:ext cx="428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117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1" name="テキスト ボックス 150">
            <a:extLst>
              <a:ext uri="{FF2B5EF4-FFF2-40B4-BE49-F238E27FC236}">
                <a16:creationId xmlns:a16="http://schemas.microsoft.com/office/drawing/2014/main" id="{DB9C19CF-457D-304E-9319-82CBFFAE2032}"/>
              </a:ext>
            </a:extLst>
          </p:cNvPr>
          <p:cNvSpPr txBox="1"/>
          <p:nvPr/>
        </p:nvSpPr>
        <p:spPr>
          <a:xfrm>
            <a:off x="5510966" y="483936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83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86198673-D872-DC4F-BE36-5CDBBB304102}"/>
              </a:ext>
            </a:extLst>
          </p:cNvPr>
          <p:cNvSpPr txBox="1"/>
          <p:nvPr/>
        </p:nvSpPr>
        <p:spPr>
          <a:xfrm>
            <a:off x="5504290" y="5099052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61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B09A8A1D-A5E7-8043-A4E6-949C1994F4F6}"/>
              </a:ext>
            </a:extLst>
          </p:cNvPr>
          <p:cNvSpPr txBox="1"/>
          <p:nvPr/>
        </p:nvSpPr>
        <p:spPr>
          <a:xfrm>
            <a:off x="5504290" y="540585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47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5867EA8C-143A-5B49-B24E-6985E2714833}"/>
              </a:ext>
            </a:extLst>
          </p:cNvPr>
          <p:cNvSpPr txBox="1"/>
          <p:nvPr/>
        </p:nvSpPr>
        <p:spPr>
          <a:xfrm>
            <a:off x="5504290" y="567150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33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C2B29F84-A9F1-9A42-BB40-76AB8E1AC6EB}"/>
              </a:ext>
            </a:extLst>
          </p:cNvPr>
          <p:cNvSpPr txBox="1"/>
          <p:nvPr/>
        </p:nvSpPr>
        <p:spPr>
          <a:xfrm>
            <a:off x="5510966" y="5895547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28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585E2694-B56E-FF47-A24A-1EB9688C8EFF}"/>
              </a:ext>
            </a:extLst>
          </p:cNvPr>
          <p:cNvSpPr txBox="1"/>
          <p:nvPr/>
        </p:nvSpPr>
        <p:spPr>
          <a:xfrm>
            <a:off x="5521615" y="6193435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612A20-D4F5-164A-B0C4-39E6553A6A9C}"/>
              </a:ext>
            </a:extLst>
          </p:cNvPr>
          <p:cNvSpPr txBox="1"/>
          <p:nvPr/>
        </p:nvSpPr>
        <p:spPr>
          <a:xfrm>
            <a:off x="1243703" y="4128515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Helvetica" pitchFamily="2" charset="0"/>
              </a:rPr>
              <a:t>kDa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23AABFBA-170D-E04F-BD7D-1EFF431F97A3}"/>
              </a:ext>
            </a:extLst>
          </p:cNvPr>
          <p:cNvSpPr txBox="1"/>
          <p:nvPr/>
        </p:nvSpPr>
        <p:spPr>
          <a:xfrm>
            <a:off x="1259374" y="787174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Helvetica" pitchFamily="2" charset="0"/>
              </a:rPr>
              <a:t>kDa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64FD3362-76BF-AD4E-B946-49531709739A}"/>
              </a:ext>
            </a:extLst>
          </p:cNvPr>
          <p:cNvSpPr txBox="1"/>
          <p:nvPr/>
        </p:nvSpPr>
        <p:spPr>
          <a:xfrm>
            <a:off x="5423110" y="4028150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Helvetica" pitchFamily="2" charset="0"/>
              </a:rPr>
              <a:t>kDa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C06D5B72-040A-0D4C-AE3B-95B2D5F87BAB}"/>
              </a:ext>
            </a:extLst>
          </p:cNvPr>
          <p:cNvSpPr txBox="1"/>
          <p:nvPr/>
        </p:nvSpPr>
        <p:spPr>
          <a:xfrm>
            <a:off x="5481937" y="889885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Helvetica" pitchFamily="2" charset="0"/>
              </a:rPr>
              <a:t>kDa</a:t>
            </a:r>
            <a:endParaRPr kumimoji="1" lang="ja-JP" altLang="en-US" sz="120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430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2AF70D01-34DD-B74C-97E1-E6B15A932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661491" y="1495684"/>
            <a:ext cx="3479800" cy="2654300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650EF9E-DF4B-4143-B54F-8FC6483C65FC}"/>
              </a:ext>
            </a:extLst>
          </p:cNvPr>
          <p:cNvSpPr/>
          <p:nvPr/>
        </p:nvSpPr>
        <p:spPr>
          <a:xfrm>
            <a:off x="3453124" y="1847376"/>
            <a:ext cx="1896533" cy="2043288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7D1490C2-1F8E-954B-AFDB-15CDB2628A6D}"/>
              </a:ext>
            </a:extLst>
          </p:cNvPr>
          <p:cNvCxnSpPr/>
          <p:nvPr/>
        </p:nvCxnSpPr>
        <p:spPr>
          <a:xfrm>
            <a:off x="3589542" y="1469444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E299AB6-115C-2142-A6EB-D7060EE0D15E}"/>
              </a:ext>
            </a:extLst>
          </p:cNvPr>
          <p:cNvSpPr txBox="1"/>
          <p:nvPr/>
        </p:nvSpPr>
        <p:spPr>
          <a:xfrm>
            <a:off x="3542481" y="1162861"/>
            <a:ext cx="854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Helvetica" pitchFamily="2" charset="0"/>
                <a:ea typeface="ＭＳ Ｐゴシック" charset="0"/>
                <a:cs typeface="ＭＳ Ｐゴシック" charset="0"/>
              </a:rPr>
              <a:t>Primary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79EC240-F2BA-D949-B800-3D9A04F2511B}"/>
              </a:ext>
            </a:extLst>
          </p:cNvPr>
          <p:cNvSpPr txBox="1"/>
          <p:nvPr/>
        </p:nvSpPr>
        <p:spPr>
          <a:xfrm>
            <a:off x="4361548" y="1172005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  <a:ea typeface="ＭＳ Ｐゴシック" charset="0"/>
              </a:rPr>
              <a:t>Immortalized</a:t>
            </a:r>
            <a:endParaRPr kumimoji="1" lang="ja-JP" altLang="en-US" sz="1400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02E7C4D-D013-4B4D-9B7D-B1EBB80FF69A}"/>
              </a:ext>
            </a:extLst>
          </p:cNvPr>
          <p:cNvSpPr txBox="1"/>
          <p:nvPr/>
        </p:nvSpPr>
        <p:spPr>
          <a:xfrm>
            <a:off x="3464758" y="1492089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Helvetica" pitchFamily="2" charset="0"/>
              </a:rPr>
              <a:t>WT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0A10C95-9B4E-0749-8DB3-651264B39CC4}"/>
              </a:ext>
            </a:extLst>
          </p:cNvPr>
          <p:cNvSpPr txBox="1"/>
          <p:nvPr/>
        </p:nvSpPr>
        <p:spPr>
          <a:xfrm>
            <a:off x="3971257" y="149208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B0F241E-4A8A-F94F-9375-67D140B5D175}"/>
              </a:ext>
            </a:extLst>
          </p:cNvPr>
          <p:cNvSpPr txBox="1"/>
          <p:nvPr/>
        </p:nvSpPr>
        <p:spPr>
          <a:xfrm>
            <a:off x="4426710" y="1492089"/>
            <a:ext cx="510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WT5</a:t>
            </a:r>
            <a:endParaRPr kumimoji="1" lang="ja-JP" altLang="en-US" sz="1200" b="1">
              <a:latin typeface="Helvetica" pitchFamily="2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E6E4295-D99F-A245-BC5D-5691523A96C7}"/>
              </a:ext>
            </a:extLst>
          </p:cNvPr>
          <p:cNvSpPr txBox="1"/>
          <p:nvPr/>
        </p:nvSpPr>
        <p:spPr>
          <a:xfrm>
            <a:off x="4907454" y="149208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Helvetica" pitchFamily="2" charset="0"/>
              </a:rPr>
              <a:t>KO9</a:t>
            </a:r>
            <a:endParaRPr kumimoji="1" lang="ja-JP" altLang="en-US" sz="1200" b="1">
              <a:latin typeface="Helvetica" pitchFamily="2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DD335FCE-85DB-124A-B8D3-ECC27F834D7E}"/>
              </a:ext>
            </a:extLst>
          </p:cNvPr>
          <p:cNvCxnSpPr/>
          <p:nvPr/>
        </p:nvCxnSpPr>
        <p:spPr>
          <a:xfrm>
            <a:off x="4531512" y="1475540"/>
            <a:ext cx="72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9305AF2-30EF-1E49-A651-9C0B8D453931}"/>
              </a:ext>
            </a:extLst>
          </p:cNvPr>
          <p:cNvSpPr txBox="1"/>
          <p:nvPr/>
        </p:nvSpPr>
        <p:spPr>
          <a:xfrm rot="16200000">
            <a:off x="2843858" y="1181659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Helvetica" pitchFamily="2" charset="0"/>
              </a:rPr>
              <a:t>marker</a:t>
            </a:r>
            <a:endParaRPr kumimoji="1" lang="ja-JP" altLang="en-US" sz="1400" b="1">
              <a:latin typeface="Helvetica" pitchFamily="2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98EDDE7-270D-954B-9BFF-327FCFAC5E50}"/>
              </a:ext>
            </a:extLst>
          </p:cNvPr>
          <p:cNvSpPr txBox="1"/>
          <p:nvPr/>
        </p:nvSpPr>
        <p:spPr>
          <a:xfrm>
            <a:off x="2872409" y="1671577"/>
            <a:ext cx="4571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latin typeface="Helvetica" pitchFamily="2" charset="0"/>
              </a:rPr>
              <a:t>kDa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CF082CC-D642-F444-B482-CEA7B2561286}"/>
              </a:ext>
            </a:extLst>
          </p:cNvPr>
          <p:cNvSpPr/>
          <p:nvPr/>
        </p:nvSpPr>
        <p:spPr>
          <a:xfrm>
            <a:off x="1678252" y="1015996"/>
            <a:ext cx="11592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b="1" dirty="0">
                <a:latin typeface="Helvetica" pitchFamily="2" charset="0"/>
              </a:rPr>
              <a:t>Ponceau-S 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8879AE0-E893-0F4C-A2BF-BF0378DFB3FF}"/>
              </a:ext>
            </a:extLst>
          </p:cNvPr>
          <p:cNvCxnSpPr>
            <a:cxnSpLocks/>
          </p:cNvCxnSpPr>
          <p:nvPr/>
        </p:nvCxnSpPr>
        <p:spPr>
          <a:xfrm flipH="1">
            <a:off x="3057886" y="2007381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50D983D-D9B6-8642-BF4A-17E60CEC1725}"/>
              </a:ext>
            </a:extLst>
          </p:cNvPr>
          <p:cNvCxnSpPr>
            <a:cxnSpLocks/>
          </p:cNvCxnSpPr>
          <p:nvPr/>
        </p:nvCxnSpPr>
        <p:spPr>
          <a:xfrm flipH="1">
            <a:off x="3057886" y="2316454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84A1F15-802E-FB46-83EF-C46AB35B5CA8}"/>
              </a:ext>
            </a:extLst>
          </p:cNvPr>
          <p:cNvCxnSpPr>
            <a:cxnSpLocks/>
          </p:cNvCxnSpPr>
          <p:nvPr/>
        </p:nvCxnSpPr>
        <p:spPr>
          <a:xfrm flipH="1">
            <a:off x="3057886" y="2729819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16FC37E-B47C-6449-9A13-A7771B3E03CC}"/>
              </a:ext>
            </a:extLst>
          </p:cNvPr>
          <p:cNvCxnSpPr>
            <a:cxnSpLocks/>
          </p:cNvCxnSpPr>
          <p:nvPr/>
        </p:nvCxnSpPr>
        <p:spPr>
          <a:xfrm flipH="1">
            <a:off x="3057886" y="3055288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A5BE262F-DB28-8B42-88BC-141605CCD90D}"/>
              </a:ext>
            </a:extLst>
          </p:cNvPr>
          <p:cNvCxnSpPr>
            <a:cxnSpLocks/>
          </p:cNvCxnSpPr>
          <p:nvPr/>
        </p:nvCxnSpPr>
        <p:spPr>
          <a:xfrm flipH="1">
            <a:off x="3057886" y="3356312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F44B72BF-3285-9B45-AF64-5D5B94322EDF}"/>
              </a:ext>
            </a:extLst>
          </p:cNvPr>
          <p:cNvCxnSpPr>
            <a:cxnSpLocks/>
          </p:cNvCxnSpPr>
          <p:nvPr/>
        </p:nvCxnSpPr>
        <p:spPr>
          <a:xfrm flipH="1">
            <a:off x="3057886" y="3550580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477EF4F9-5D91-1B45-A79D-6C14D46AEF7D}"/>
              </a:ext>
            </a:extLst>
          </p:cNvPr>
          <p:cNvCxnSpPr>
            <a:cxnSpLocks/>
          </p:cNvCxnSpPr>
          <p:nvPr/>
        </p:nvCxnSpPr>
        <p:spPr>
          <a:xfrm flipH="1">
            <a:off x="3057886" y="3790457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610777C5-5EB6-2547-A450-04098ABABD3A}"/>
              </a:ext>
            </a:extLst>
          </p:cNvPr>
          <p:cNvCxnSpPr>
            <a:cxnSpLocks/>
          </p:cNvCxnSpPr>
          <p:nvPr/>
        </p:nvCxnSpPr>
        <p:spPr>
          <a:xfrm>
            <a:off x="3057886" y="2511632"/>
            <a:ext cx="9416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087A9271-42B5-D948-8FF0-094F9295731A}"/>
              </a:ext>
            </a:extLst>
          </p:cNvPr>
          <p:cNvSpPr txBox="1"/>
          <p:nvPr/>
        </p:nvSpPr>
        <p:spPr>
          <a:xfrm>
            <a:off x="2652637" y="186634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204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516B529-CA85-3C44-81E5-7DC3F3EE7BFC}"/>
              </a:ext>
            </a:extLst>
          </p:cNvPr>
          <p:cNvSpPr txBox="1"/>
          <p:nvPr/>
        </p:nvSpPr>
        <p:spPr>
          <a:xfrm>
            <a:off x="2666116" y="2193859"/>
            <a:ext cx="428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117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CF6849D-0E9C-464F-9986-6B9793285F64}"/>
              </a:ext>
            </a:extLst>
          </p:cNvPr>
          <p:cNvSpPr txBox="1"/>
          <p:nvPr/>
        </p:nvSpPr>
        <p:spPr>
          <a:xfrm>
            <a:off x="2703302" y="239141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83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D84E185-0A8F-A245-88F0-D9E63704AE4E}"/>
              </a:ext>
            </a:extLst>
          </p:cNvPr>
          <p:cNvSpPr txBox="1"/>
          <p:nvPr/>
        </p:nvSpPr>
        <p:spPr>
          <a:xfrm>
            <a:off x="2703302" y="2601698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61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F25B20E-82BA-5241-9D16-7330F221415E}"/>
              </a:ext>
            </a:extLst>
          </p:cNvPr>
          <p:cNvSpPr txBox="1"/>
          <p:nvPr/>
        </p:nvSpPr>
        <p:spPr>
          <a:xfrm>
            <a:off x="2707064" y="2927741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47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4554230-428F-A545-977C-735DC63A12CD}"/>
              </a:ext>
            </a:extLst>
          </p:cNvPr>
          <p:cNvSpPr txBox="1"/>
          <p:nvPr/>
        </p:nvSpPr>
        <p:spPr>
          <a:xfrm>
            <a:off x="2695117" y="3213056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33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7DED0EC-2962-C540-B9A8-E0597E2FE5C5}"/>
              </a:ext>
            </a:extLst>
          </p:cNvPr>
          <p:cNvSpPr txBox="1"/>
          <p:nvPr/>
        </p:nvSpPr>
        <p:spPr>
          <a:xfrm>
            <a:off x="2703302" y="343545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28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1E34B77-3F4A-A04B-AE3E-70CAA061A29A}"/>
              </a:ext>
            </a:extLst>
          </p:cNvPr>
          <p:cNvSpPr txBox="1"/>
          <p:nvPr/>
        </p:nvSpPr>
        <p:spPr>
          <a:xfrm>
            <a:off x="2703302" y="367659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Helvetica" pitchFamily="2" charset="0"/>
              </a:rPr>
              <a:t>20</a:t>
            </a:r>
            <a:endParaRPr kumimoji="1" lang="ja-JP" altLang="en-US" sz="1200">
              <a:latin typeface="Helvetica" pitchFamily="2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F4DD75D-2433-4348-9DB2-63295312AEE0}"/>
              </a:ext>
            </a:extLst>
          </p:cNvPr>
          <p:cNvSpPr txBox="1"/>
          <p:nvPr/>
        </p:nvSpPr>
        <p:spPr>
          <a:xfrm>
            <a:off x="6776514" y="6396034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elvetica" pitchFamily="2" charset="0"/>
              </a:rPr>
              <a:t>Suppl. Fig. 2 Morita et al</a:t>
            </a:r>
            <a:endParaRPr kumimoji="1" lang="ja-JP" altLang="en-US" sz="14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74012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17721</TotalTime>
  <Words>128</Words>
  <Application>Microsoft Macintosh PowerPoint</Application>
  <PresentationFormat>画面に合わせる (4:3)</PresentationFormat>
  <Paragraphs>92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Arial</vt:lpstr>
      <vt:lpstr>Calibri</vt:lpstr>
      <vt:lpstr>Helvetica</vt:lpstr>
      <vt:lpstr>ホワイト</vt:lpstr>
      <vt:lpstr>PowerPoint プレゼンテーション</vt:lpstr>
      <vt:lpstr>PowerPoint プレゼンテーション</vt:lpstr>
      <vt:lpstr>PowerPoint プレゼンテーション</vt:lpstr>
    </vt:vector>
  </TitlesOfParts>
  <Company>国立大学法人　富山大学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守田 雅志</dc:creator>
  <cp:lastModifiedBy>守田 雅志</cp:lastModifiedBy>
  <cp:revision>337</cp:revision>
  <cp:lastPrinted>2020-09-12T02:39:10Z</cp:lastPrinted>
  <dcterms:created xsi:type="dcterms:W3CDTF">2015-02-26T07:13:28Z</dcterms:created>
  <dcterms:modified xsi:type="dcterms:W3CDTF">2021-02-03T04:13:59Z</dcterms:modified>
</cp:coreProperties>
</file>