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01" autoAdjust="0"/>
    <p:restoredTop sz="99193" autoAdjust="0"/>
  </p:normalViewPr>
  <p:slideViewPr>
    <p:cSldViewPr showGuides="1">
      <p:cViewPr>
        <p:scale>
          <a:sx n="69" d="100"/>
          <a:sy n="69" d="100"/>
        </p:scale>
        <p:origin x="1044" y="51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48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0139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6511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26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815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958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555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285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99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181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9367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6329E-0A3D-4B85-B002-C89049EF9C07}" type="datetimeFigureOut">
              <a:rPr lang="ko-KR" altLang="en-US" smtClean="0"/>
              <a:t>2020-07-14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B80DC-C16B-420D-BE3C-B0635F0C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199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 preferRelativeResize="0">
            <a:picLocks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55" t="1824" r="14691" b="3143"/>
          <a:stretch/>
        </p:blipFill>
        <p:spPr bwMode="auto">
          <a:xfrm>
            <a:off x="1445679" y="1351702"/>
            <a:ext cx="2483224" cy="242821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/>
        </p:spPr>
      </p:pic>
      <p:pic>
        <p:nvPicPr>
          <p:cNvPr id="5" name="그림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18" t="-1224" r="50447" b="-172"/>
          <a:stretch/>
        </p:blipFill>
        <p:spPr>
          <a:xfrm>
            <a:off x="1259734" y="4441242"/>
            <a:ext cx="1437134" cy="2584198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7" name="Picture 2"/>
          <p:cNvPicPr preferRelativeResize="0">
            <a:picLocks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17" t="9937" r="36640" b="8960"/>
          <a:stretch/>
        </p:blipFill>
        <p:spPr bwMode="auto">
          <a:xfrm>
            <a:off x="4143214" y="4928876"/>
            <a:ext cx="1836683" cy="160893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/>
        </p:spPr>
      </p:pic>
      <p:pic>
        <p:nvPicPr>
          <p:cNvPr id="8" name="그림 7"/>
          <p:cNvPicPr preferRelativeResize="0">
            <a:picLocks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69" t="55874" r="11724" b="18355"/>
          <a:stretch/>
        </p:blipFill>
        <p:spPr>
          <a:xfrm>
            <a:off x="4348579" y="6699177"/>
            <a:ext cx="1744717" cy="451096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0" t="24787" r="5892" b="57040"/>
          <a:stretch/>
        </p:blipFill>
        <p:spPr bwMode="auto">
          <a:xfrm>
            <a:off x="1423616" y="7530069"/>
            <a:ext cx="2879506" cy="40750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/>
        </p:spPr>
      </p:pic>
      <p:pic>
        <p:nvPicPr>
          <p:cNvPr id="10" name="그림 9"/>
          <p:cNvPicPr preferRelativeResize="0">
            <a:picLocks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7" t="47589" r="19325" b="28011"/>
          <a:stretch/>
        </p:blipFill>
        <p:spPr>
          <a:xfrm>
            <a:off x="1461054" y="6783697"/>
            <a:ext cx="1588954" cy="483475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11" name="직사각형 10"/>
          <p:cNvSpPr/>
          <p:nvPr/>
        </p:nvSpPr>
        <p:spPr>
          <a:xfrm>
            <a:off x="433686" y="2263342"/>
            <a:ext cx="93852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GAPDH  37</a:t>
            </a:r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02961" y="3417139"/>
            <a:ext cx="85511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HSP60   60</a:t>
            </a:r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63083" y="1428175"/>
            <a:ext cx="1089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VDAC1  34</a:t>
            </a:r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82055" y="566099"/>
            <a:ext cx="1183027" cy="24622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BCPAP (whole cells)</a:t>
            </a:r>
            <a:endParaRPr lang="ko-KR" altLang="en-US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45876" y="581363"/>
            <a:ext cx="1183027" cy="24622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TPC1 (whole cells)</a:t>
            </a:r>
            <a:endParaRPr lang="ko-KR" altLang="en-US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16" name="TextBox 79"/>
          <p:cNvSpPr txBox="1"/>
          <p:nvPr/>
        </p:nvSpPr>
        <p:spPr>
          <a:xfrm>
            <a:off x="1204514" y="4099645"/>
            <a:ext cx="1696696" cy="400110"/>
          </a:xfrm>
          <a:prstGeom prst="rect">
            <a:avLst/>
          </a:prstGeom>
          <a:noFill/>
          <a:ln>
            <a:noFill/>
          </a:ln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TPC1</a:t>
            </a:r>
          </a:p>
          <a:p>
            <a:pPr algn="ctr"/>
            <a:r>
              <a:rPr lang="en-US" altLang="ko-KR" sz="10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(mitochondrial fraction)</a:t>
            </a:r>
            <a:endParaRPr lang="en-US" altLang="ko-KR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17" name="TextBox 82"/>
          <p:cNvSpPr txBox="1"/>
          <p:nvPr/>
        </p:nvSpPr>
        <p:spPr>
          <a:xfrm>
            <a:off x="4238644" y="4094962"/>
            <a:ext cx="1645822" cy="400110"/>
          </a:xfrm>
          <a:prstGeom prst="rect">
            <a:avLst/>
          </a:prstGeom>
          <a:noFill/>
          <a:ln>
            <a:noFill/>
          </a:ln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BCPAP</a:t>
            </a:r>
          </a:p>
          <a:p>
            <a:pPr algn="ctr"/>
            <a:r>
              <a:rPr lang="en-US" altLang="ko-KR" sz="10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(mitochondrial fraction)</a:t>
            </a:r>
            <a:endParaRPr lang="en-US" altLang="ko-KR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34382" y="6862132"/>
            <a:ext cx="717414" cy="215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l-GR" altLang="ko-KR" sz="10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α</a:t>
            </a:r>
            <a:r>
              <a:rPr lang="en-US" altLang="ko-KR" sz="10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-Tubulin</a:t>
            </a:r>
            <a:endParaRPr lang="ko-KR" altLang="en-US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0436" y="6896908"/>
            <a:ext cx="717414" cy="215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l-GR" altLang="ko-KR" sz="10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α</a:t>
            </a:r>
            <a:r>
              <a:rPr lang="en-US" altLang="ko-KR" sz="10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-Tubulin</a:t>
            </a:r>
            <a:endParaRPr lang="ko-KR" altLang="en-US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3273" y="7564112"/>
            <a:ext cx="654326" cy="215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0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HSP60</a:t>
            </a:r>
            <a:endParaRPr lang="ko-KR" altLang="en-US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482055" y="1405632"/>
            <a:ext cx="1183027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2702923" y="1405632"/>
            <a:ext cx="1183027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1550716" y="2215702"/>
            <a:ext cx="1075479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2620776" y="2215702"/>
            <a:ext cx="1075479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1503820" y="3365480"/>
            <a:ext cx="1183027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724688" y="3365480"/>
            <a:ext cx="1183027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3068944" y="231893"/>
            <a:ext cx="27810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27622" y="227556"/>
            <a:ext cx="28800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2436" y="4099645"/>
            <a:ext cx="2880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77003" y="4067944"/>
            <a:ext cx="28800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직사각형 29"/>
          <p:cNvSpPr/>
          <p:nvPr/>
        </p:nvSpPr>
        <p:spPr>
          <a:xfrm rot="16200000">
            <a:off x="318496" y="5440801"/>
            <a:ext cx="12909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VDAC1 oligomerization</a:t>
            </a:r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직사각형 30"/>
          <p:cNvSpPr/>
          <p:nvPr/>
        </p:nvSpPr>
        <p:spPr>
          <a:xfrm rot="16200000">
            <a:off x="3306955" y="5449965"/>
            <a:ext cx="12909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VDAC1 oligomerization</a:t>
            </a:r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83071" y="7279141"/>
            <a:ext cx="1183027" cy="24622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BCPAP</a:t>
            </a:r>
            <a:endParaRPr lang="ko-KR" altLang="en-US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46892" y="7294405"/>
            <a:ext cx="1183027" cy="24622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TPC1</a:t>
            </a:r>
            <a:endParaRPr lang="ko-KR" altLang="en-US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691538" y="7594858"/>
            <a:ext cx="1183027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2963208" y="7594858"/>
            <a:ext cx="1183027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4509120" y="8536515"/>
            <a:ext cx="183211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0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Figure 3. </a:t>
            </a:r>
            <a:r>
              <a:rPr lang="en-US" altLang="ko-KR" sz="1000" dirty="0" smtClean="0"/>
              <a:t>full-length </a:t>
            </a:r>
            <a:r>
              <a:rPr lang="en-US" altLang="ko-KR" sz="1000" dirty="0"/>
              <a:t>blots </a:t>
            </a:r>
            <a:endParaRPr lang="en-US" altLang="ko-KR" sz="10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1554600" y="5733342"/>
            <a:ext cx="1183027" cy="68170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4546916" y="5553563"/>
            <a:ext cx="1183027" cy="80093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1594129" y="6838626"/>
            <a:ext cx="1183027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4516784" y="6801665"/>
            <a:ext cx="1183027" cy="27308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연결선 5"/>
          <p:cNvCxnSpPr/>
          <p:nvPr/>
        </p:nvCxnSpPr>
        <p:spPr>
          <a:xfrm>
            <a:off x="1334593" y="1547664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1333264" y="2369569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1326639" y="3536506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81"/>
          <p:cNvSpPr txBox="1"/>
          <p:nvPr/>
        </p:nvSpPr>
        <p:spPr>
          <a:xfrm rot="5400000" flipV="1">
            <a:off x="1635974" y="416541"/>
            <a:ext cx="817178" cy="124649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Control#1 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Control#2 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siKIF3A#1 </a:t>
            </a: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siKIF3A#2 </a:t>
            </a:r>
          </a:p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siIFT88#1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siIFT88#2</a:t>
            </a:r>
            <a:endParaRPr lang="ko-KR" altLang="en-US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44" name="TextBox 81"/>
          <p:cNvSpPr txBox="1"/>
          <p:nvPr/>
        </p:nvSpPr>
        <p:spPr>
          <a:xfrm rot="5400000" flipV="1">
            <a:off x="2866135" y="416443"/>
            <a:ext cx="817178" cy="124649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Control#1 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Control#2 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siKIF3A#1 </a:t>
            </a: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siKIF3A#2 </a:t>
            </a:r>
          </a:p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siIFT88#1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siIFT88#2</a:t>
            </a:r>
            <a:endParaRPr lang="ko-KR" altLang="en-US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grpSp>
        <p:nvGrpSpPr>
          <p:cNvPr id="45" name="그룹 44"/>
          <p:cNvGrpSpPr/>
          <p:nvPr/>
        </p:nvGrpSpPr>
        <p:grpSpPr>
          <a:xfrm>
            <a:off x="1324005" y="6952748"/>
            <a:ext cx="154047" cy="107666"/>
            <a:chOff x="2033935" y="5248191"/>
            <a:chExt cx="154047" cy="123111"/>
          </a:xfrm>
          <a:noFill/>
        </p:grpSpPr>
        <p:cxnSp>
          <p:nvCxnSpPr>
            <p:cNvPr id="46" name="직선 연결선 45"/>
            <p:cNvCxnSpPr/>
            <p:nvPr/>
          </p:nvCxnSpPr>
          <p:spPr>
            <a:xfrm flipH="1">
              <a:off x="2151982" y="5308064"/>
              <a:ext cx="36000" cy="1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033935" y="5248191"/>
              <a:ext cx="120069" cy="123111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800" dirty="0" smtClean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rPr>
                <a:t>50</a:t>
              </a:r>
              <a:endParaRPr lang="ko-KR" altLang="en-US" sz="8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48" name="TextBox 78"/>
          <p:cNvSpPr txBox="1"/>
          <p:nvPr/>
        </p:nvSpPr>
        <p:spPr>
          <a:xfrm>
            <a:off x="1308470" y="5891352"/>
            <a:ext cx="307651" cy="18841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8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72</a:t>
            </a:r>
            <a:endParaRPr lang="ko-KR" altLang="en-US" sz="8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49" name="TextBox 81"/>
          <p:cNvSpPr txBox="1"/>
          <p:nvPr/>
        </p:nvSpPr>
        <p:spPr>
          <a:xfrm rot="5400000" flipV="1">
            <a:off x="1705813" y="4141838"/>
            <a:ext cx="817178" cy="124649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Control#1 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Control#2 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siKIF3A#1 </a:t>
            </a: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siKIF3A#2 </a:t>
            </a:r>
          </a:p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siIFT88#1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siIFT88#2</a:t>
            </a:r>
            <a:endParaRPr lang="ko-KR" altLang="en-US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50" name="TextBox 83"/>
          <p:cNvSpPr txBox="1"/>
          <p:nvPr/>
        </p:nvSpPr>
        <p:spPr>
          <a:xfrm>
            <a:off x="1308470" y="6010708"/>
            <a:ext cx="307651" cy="18841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8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55</a:t>
            </a:r>
            <a:endParaRPr lang="ko-KR" altLang="en-US" sz="8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51" name="TextBox 84"/>
          <p:cNvSpPr txBox="1"/>
          <p:nvPr/>
        </p:nvSpPr>
        <p:spPr>
          <a:xfrm>
            <a:off x="1308471" y="6182476"/>
            <a:ext cx="311966" cy="18841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8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43</a:t>
            </a:r>
            <a:endParaRPr lang="ko-KR" altLang="en-US" sz="8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4198179" y="6923022"/>
            <a:ext cx="154047" cy="107666"/>
            <a:chOff x="2033935" y="5248191"/>
            <a:chExt cx="154047" cy="123111"/>
          </a:xfrm>
          <a:noFill/>
        </p:grpSpPr>
        <p:cxnSp>
          <p:nvCxnSpPr>
            <p:cNvPr id="53" name="직선 연결선 52"/>
            <p:cNvCxnSpPr/>
            <p:nvPr/>
          </p:nvCxnSpPr>
          <p:spPr>
            <a:xfrm flipH="1">
              <a:off x="2151982" y="5308064"/>
              <a:ext cx="36000" cy="1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033935" y="5248191"/>
              <a:ext cx="120069" cy="123111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800" dirty="0" smtClean="0"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rPr>
                <a:t>50</a:t>
              </a:r>
              <a:endParaRPr lang="ko-KR" altLang="en-US" sz="8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55" name="TextBox 78"/>
          <p:cNvSpPr txBox="1"/>
          <p:nvPr/>
        </p:nvSpPr>
        <p:spPr>
          <a:xfrm>
            <a:off x="4349150" y="5675478"/>
            <a:ext cx="307651" cy="18841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8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72</a:t>
            </a:r>
            <a:endParaRPr lang="ko-KR" altLang="en-US" sz="8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56" name="TextBox 81"/>
          <p:cNvSpPr txBox="1"/>
          <p:nvPr/>
        </p:nvSpPr>
        <p:spPr>
          <a:xfrm rot="5400000" flipV="1">
            <a:off x="4720737" y="4113608"/>
            <a:ext cx="817178" cy="124649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Control#1 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Control#2 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siKIF3A#1 </a:t>
            </a: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siKIF3A#2 </a:t>
            </a:r>
          </a:p>
          <a:p>
            <a:pPr>
              <a:lnSpc>
                <a:spcPts val="1450"/>
              </a:lnSpc>
            </a:pPr>
            <a:r>
              <a:rPr lang="en-US" altLang="ko-KR" sz="9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siIFT88#1 </a:t>
            </a:r>
            <a:endParaRPr lang="en-US" altLang="ko-KR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pPr>
              <a:lnSpc>
                <a:spcPts val="1450"/>
              </a:lnSpc>
            </a:pPr>
            <a:r>
              <a:rPr lang="en-US" altLang="ko-KR" sz="900" dirty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siIFT88#2</a:t>
            </a:r>
            <a:endParaRPr lang="ko-KR" altLang="en-US" sz="9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57" name="TextBox 83"/>
          <p:cNvSpPr txBox="1"/>
          <p:nvPr/>
        </p:nvSpPr>
        <p:spPr>
          <a:xfrm>
            <a:off x="4349150" y="5794834"/>
            <a:ext cx="307651" cy="18841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8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55</a:t>
            </a:r>
            <a:endParaRPr lang="ko-KR" altLang="en-US" sz="8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58" name="TextBox 84"/>
          <p:cNvSpPr txBox="1"/>
          <p:nvPr/>
        </p:nvSpPr>
        <p:spPr>
          <a:xfrm>
            <a:off x="4349151" y="5966602"/>
            <a:ext cx="311966" cy="18841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8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43</a:t>
            </a:r>
            <a:endParaRPr lang="ko-KR" altLang="en-US" sz="8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59" name="TextBox 84"/>
          <p:cNvSpPr txBox="1"/>
          <p:nvPr/>
        </p:nvSpPr>
        <p:spPr>
          <a:xfrm>
            <a:off x="4352226" y="6137683"/>
            <a:ext cx="311966" cy="215444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80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34</a:t>
            </a:r>
            <a:endParaRPr lang="ko-KR" altLang="en-US" sz="800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440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79</Words>
  <Application>Microsoft Office PowerPoint</Application>
  <PresentationFormat>화면 슬라이드 쇼(4:3)</PresentationFormat>
  <Paragraphs>54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 Unicode MS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cmc</dc:creator>
  <cp:lastModifiedBy>Windows 사용자</cp:lastModifiedBy>
  <cp:revision>12</cp:revision>
  <dcterms:created xsi:type="dcterms:W3CDTF">2020-06-01T10:23:56Z</dcterms:created>
  <dcterms:modified xsi:type="dcterms:W3CDTF">2020-07-14T11:55:37Z</dcterms:modified>
</cp:coreProperties>
</file>