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383" r:id="rId2"/>
  </p:sldIdLst>
  <p:sldSz cx="8120063" cy="10826750" type="B4ISO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0C0"/>
    <a:srgbClr val="548235"/>
    <a:srgbClr val="C0504E"/>
    <a:srgbClr val="4F81BC"/>
    <a:srgbClr val="A2A2A6"/>
    <a:srgbClr val="A0A0A4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71466" autoAdjust="0"/>
  </p:normalViewPr>
  <p:slideViewPr>
    <p:cSldViewPr snapToGrid="0">
      <p:cViewPr varScale="1">
        <p:scale>
          <a:sx n="29" d="100"/>
          <a:sy n="29" d="100"/>
        </p:scale>
        <p:origin x="2740" y="5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8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59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r">
              <a:defRPr sz="1200"/>
            </a:lvl1pPr>
          </a:lstStyle>
          <a:p>
            <a:fld id="{5AB92E36-79FB-497E-843E-D49ED937C02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39" tIns="45520" rIns="91039" bIns="455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8"/>
          </a:xfrm>
          <a:prstGeom prst="rect">
            <a:avLst/>
          </a:prstGeom>
        </p:spPr>
        <p:txBody>
          <a:bodyPr vert="horz" lIns="91039" tIns="45520" rIns="91039" bIns="455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8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59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r">
              <a:defRPr sz="1200"/>
            </a:lvl1pPr>
          </a:lstStyle>
          <a:p>
            <a:fld id="{E7A0E3CD-5573-4130-B4E9-51959292D9D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4701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1pPr>
    <a:lvl2pPr marL="51672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2pPr>
    <a:lvl3pPr marL="103345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3pPr>
    <a:lvl4pPr marL="155018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4pPr>
    <a:lvl5pPr marL="206691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5pPr>
    <a:lvl6pPr marL="258363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6pPr>
    <a:lvl7pPr marL="310036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7pPr>
    <a:lvl8pPr marL="361709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8pPr>
    <a:lvl9pPr marL="413382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5121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0872" indent="-170872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0E3CD-5573-4130-B4E9-51959292D9D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1745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005" y="1771879"/>
            <a:ext cx="6902054" cy="3769313"/>
          </a:xfrm>
        </p:spPr>
        <p:txBody>
          <a:bodyPr anchor="b"/>
          <a:lstStyle>
            <a:lvl1pPr algn="ctr">
              <a:defRPr sz="532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5686551"/>
            <a:ext cx="6090047" cy="2613958"/>
          </a:xfrm>
        </p:spPr>
        <p:txBody>
          <a:bodyPr/>
          <a:lstStyle>
            <a:lvl1pPr marL="0" indent="0" algn="ctr">
              <a:buNone/>
              <a:defRPr sz="2131"/>
            </a:lvl1pPr>
            <a:lvl2pPr marL="405994" indent="0" algn="ctr">
              <a:buNone/>
              <a:defRPr sz="1776"/>
            </a:lvl2pPr>
            <a:lvl3pPr marL="811987" indent="0" algn="ctr">
              <a:buNone/>
              <a:defRPr sz="1598"/>
            </a:lvl3pPr>
            <a:lvl4pPr marL="1217981" indent="0" algn="ctr">
              <a:buNone/>
              <a:defRPr sz="1421"/>
            </a:lvl4pPr>
            <a:lvl5pPr marL="1623974" indent="0" algn="ctr">
              <a:buNone/>
              <a:defRPr sz="1421"/>
            </a:lvl5pPr>
            <a:lvl6pPr marL="2029968" indent="0" algn="ctr">
              <a:buNone/>
              <a:defRPr sz="1421"/>
            </a:lvl6pPr>
            <a:lvl7pPr marL="2435962" indent="0" algn="ctr">
              <a:buNone/>
              <a:defRPr sz="1421"/>
            </a:lvl7pPr>
            <a:lvl8pPr marL="2841955" indent="0" algn="ctr">
              <a:buNone/>
              <a:defRPr sz="1421"/>
            </a:lvl8pPr>
            <a:lvl9pPr marL="3247949" indent="0" algn="ctr">
              <a:buNone/>
              <a:defRPr sz="1421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796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068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10920" y="576424"/>
            <a:ext cx="1750889" cy="917517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8255" y="576424"/>
            <a:ext cx="5151165" cy="917517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76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367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026" y="2699172"/>
            <a:ext cx="7003554" cy="4503626"/>
          </a:xfrm>
        </p:spPr>
        <p:txBody>
          <a:bodyPr anchor="b"/>
          <a:lstStyle>
            <a:lvl1pPr>
              <a:defRPr sz="532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026" y="7245404"/>
            <a:ext cx="7003554" cy="2368351"/>
          </a:xfrm>
        </p:spPr>
        <p:txBody>
          <a:bodyPr/>
          <a:lstStyle>
            <a:lvl1pPr marL="0" indent="0">
              <a:buNone/>
              <a:defRPr sz="2131">
                <a:solidFill>
                  <a:schemeClr val="tx1"/>
                </a:solidFill>
              </a:defRPr>
            </a:lvl1pPr>
            <a:lvl2pPr marL="405994" indent="0">
              <a:buNone/>
              <a:defRPr sz="1776">
                <a:solidFill>
                  <a:schemeClr val="tx1">
                    <a:tint val="75000"/>
                  </a:schemeClr>
                </a:solidFill>
              </a:defRPr>
            </a:lvl2pPr>
            <a:lvl3pPr marL="81198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217981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4pPr>
            <a:lvl5pPr marL="1623974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5pPr>
            <a:lvl6pPr marL="2029968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6pPr>
            <a:lvl7pPr marL="2435962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7pPr>
            <a:lvl8pPr marL="2841955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8pPr>
            <a:lvl9pPr marL="3247949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77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254" y="2882121"/>
            <a:ext cx="3451027" cy="68694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0782" y="2882121"/>
            <a:ext cx="3451027" cy="68694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8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576427"/>
            <a:ext cx="7003554" cy="20926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313" y="2654058"/>
            <a:ext cx="3435167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313" y="3954771"/>
            <a:ext cx="3435167" cy="58168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0783" y="2654058"/>
            <a:ext cx="3452084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0783" y="3954771"/>
            <a:ext cx="3452084" cy="58168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07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81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198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84" y="1558854"/>
            <a:ext cx="4110782" cy="7694010"/>
          </a:xfrm>
        </p:spPr>
        <p:txBody>
          <a:bodyPr/>
          <a:lstStyle>
            <a:lvl1pPr>
              <a:defRPr sz="2842"/>
            </a:lvl1pPr>
            <a:lvl2pPr>
              <a:defRPr sz="2486"/>
            </a:lvl2pPr>
            <a:lvl3pPr>
              <a:defRPr sz="2131"/>
            </a:lvl3pPr>
            <a:lvl4pPr>
              <a:defRPr sz="1776"/>
            </a:lvl4pPr>
            <a:lvl5pPr>
              <a:defRPr sz="1776"/>
            </a:lvl5pPr>
            <a:lvl6pPr>
              <a:defRPr sz="1776"/>
            </a:lvl6pPr>
            <a:lvl7pPr>
              <a:defRPr sz="1776"/>
            </a:lvl7pPr>
            <a:lvl8pPr>
              <a:defRPr sz="1776"/>
            </a:lvl8pPr>
            <a:lvl9pPr>
              <a:defRPr sz="1776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632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2084" y="1558854"/>
            <a:ext cx="4110782" cy="7694010"/>
          </a:xfrm>
        </p:spPr>
        <p:txBody>
          <a:bodyPr anchor="t"/>
          <a:lstStyle>
            <a:lvl1pPr marL="0" indent="0">
              <a:buNone/>
              <a:defRPr sz="2842"/>
            </a:lvl1pPr>
            <a:lvl2pPr marL="405994" indent="0">
              <a:buNone/>
              <a:defRPr sz="2486"/>
            </a:lvl2pPr>
            <a:lvl3pPr marL="811987" indent="0">
              <a:buNone/>
              <a:defRPr sz="2131"/>
            </a:lvl3pPr>
            <a:lvl4pPr marL="1217981" indent="0">
              <a:buNone/>
              <a:defRPr sz="1776"/>
            </a:lvl4pPr>
            <a:lvl5pPr marL="1623974" indent="0">
              <a:buNone/>
              <a:defRPr sz="1776"/>
            </a:lvl5pPr>
            <a:lvl6pPr marL="2029968" indent="0">
              <a:buNone/>
              <a:defRPr sz="1776"/>
            </a:lvl6pPr>
            <a:lvl7pPr marL="2435962" indent="0">
              <a:buNone/>
              <a:defRPr sz="1776"/>
            </a:lvl7pPr>
            <a:lvl8pPr marL="2841955" indent="0">
              <a:buNone/>
              <a:defRPr sz="1776"/>
            </a:lvl8pPr>
            <a:lvl9pPr marL="3247949" indent="0">
              <a:buNone/>
              <a:defRPr sz="1776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171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255" y="576427"/>
            <a:ext cx="7003554" cy="209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255" y="2882121"/>
            <a:ext cx="7003554" cy="6869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254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9771" y="10034796"/>
            <a:ext cx="2740521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4795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870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11987" rtl="0" eaLnBrk="1" latinLnBrk="0" hangingPunct="1">
        <a:lnSpc>
          <a:spcPct val="90000"/>
        </a:lnSpc>
        <a:spcBef>
          <a:spcPct val="0"/>
        </a:spcBef>
        <a:buNone/>
        <a:defRPr sz="39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997" indent="-202997" algn="l" defTabSz="811987" rtl="0" eaLnBrk="1" latinLnBrk="0" hangingPunct="1">
        <a:lnSpc>
          <a:spcPct val="90000"/>
        </a:lnSpc>
        <a:spcBef>
          <a:spcPts val="888"/>
        </a:spcBef>
        <a:buFont typeface="Arial" panose="020B0604020202020204" pitchFamily="34" charset="0"/>
        <a:buChar char="•"/>
        <a:defRPr sz="2486" kern="1200">
          <a:solidFill>
            <a:schemeClr val="tx1"/>
          </a:solidFill>
          <a:latin typeface="+mn-lt"/>
          <a:ea typeface="+mn-ea"/>
          <a:cs typeface="+mn-cs"/>
        </a:defRPr>
      </a:lvl1pPr>
      <a:lvl2pPr marL="608990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2pPr>
      <a:lvl3pPr marL="1014984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42097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232965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63895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3044952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450946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1pPr>
      <a:lvl2pPr marL="40599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2pPr>
      <a:lvl3pPr marL="811987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3pPr>
      <a:lvl4pPr marL="1217981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62397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029968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435962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2841955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247949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10" Type="http://schemas.openxmlformats.org/officeDocument/2006/relationships/image" Target="../media/image6.emf"/><Relationship Id="rId4" Type="http://schemas.openxmlformats.org/officeDocument/2006/relationships/image" Target="../media/image2.emf"/><Relationship Id="rId9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357709" y="3915015"/>
            <a:ext cx="8448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</a:p>
          <a:p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ZoneTexte 130"/>
          <p:cNvSpPr txBox="1"/>
          <p:nvPr/>
        </p:nvSpPr>
        <p:spPr>
          <a:xfrm>
            <a:off x="1715318" y="4079642"/>
            <a:ext cx="2067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167 Ab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4640043" y="4079642"/>
            <a:ext cx="2045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167 Ab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blocked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1744954" y="7561787"/>
            <a:ext cx="2000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N19 Ab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1134771" y="7249217"/>
            <a:ext cx="68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5"/>
          <p:cNvSpPr txBox="1"/>
          <p:nvPr/>
        </p:nvSpPr>
        <p:spPr>
          <a:xfrm>
            <a:off x="4703100" y="7569907"/>
            <a:ext cx="1950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N19 Ab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blocked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riangle isocèle 13"/>
          <p:cNvSpPr/>
          <p:nvPr/>
        </p:nvSpPr>
        <p:spPr>
          <a:xfrm rot="16200000">
            <a:off x="6740539" y="6009815"/>
            <a:ext cx="105226" cy="10314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ZoneTexte 162"/>
          <p:cNvSpPr txBox="1"/>
          <p:nvPr/>
        </p:nvSpPr>
        <p:spPr>
          <a:xfrm>
            <a:off x="1310514" y="5067611"/>
            <a:ext cx="403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4" name="ZoneTexte 163"/>
          <p:cNvSpPr txBox="1"/>
          <p:nvPr/>
        </p:nvSpPr>
        <p:spPr>
          <a:xfrm>
            <a:off x="1380364" y="1951429"/>
            <a:ext cx="350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5" name="ZoneTexte 164"/>
          <p:cNvSpPr txBox="1"/>
          <p:nvPr/>
        </p:nvSpPr>
        <p:spPr>
          <a:xfrm>
            <a:off x="4202259" y="1951429"/>
            <a:ext cx="336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6" name="ZoneTexte 165"/>
          <p:cNvSpPr txBox="1"/>
          <p:nvPr/>
        </p:nvSpPr>
        <p:spPr>
          <a:xfrm>
            <a:off x="4272109" y="5067611"/>
            <a:ext cx="336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69" name="Groupe 68"/>
          <p:cNvGrpSpPr/>
          <p:nvPr/>
        </p:nvGrpSpPr>
        <p:grpSpPr>
          <a:xfrm>
            <a:off x="1664431" y="1198880"/>
            <a:ext cx="2151842" cy="1087568"/>
            <a:chOff x="850248" y="861095"/>
            <a:chExt cx="2174957" cy="1087568"/>
          </a:xfrm>
        </p:grpSpPr>
        <p:grpSp>
          <p:nvGrpSpPr>
            <p:cNvPr id="143" name="Groupe 64"/>
            <p:cNvGrpSpPr/>
            <p:nvPr/>
          </p:nvGrpSpPr>
          <p:grpSpPr>
            <a:xfrm>
              <a:off x="1565706" y="1540765"/>
              <a:ext cx="373299" cy="407897"/>
              <a:chOff x="4824103" y="1217160"/>
              <a:chExt cx="487022" cy="524530"/>
            </a:xfrm>
          </p:grpSpPr>
          <p:cxnSp>
            <p:nvCxnSpPr>
              <p:cNvPr id="159" name="Connecteur droit 158"/>
              <p:cNvCxnSpPr/>
              <p:nvPr/>
            </p:nvCxnSpPr>
            <p:spPr>
              <a:xfrm>
                <a:off x="4932022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0" name="ZoneTexte 159"/>
              <p:cNvSpPr txBox="1"/>
              <p:nvPr/>
            </p:nvSpPr>
            <p:spPr>
              <a:xfrm>
                <a:off x="4824103" y="1217160"/>
                <a:ext cx="487022" cy="50421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SVZ</a:t>
                </a:r>
              </a:p>
            </p:txBody>
          </p:sp>
        </p:grpSp>
        <p:grpSp>
          <p:nvGrpSpPr>
            <p:cNvPr id="144" name="Groupe 65"/>
            <p:cNvGrpSpPr/>
            <p:nvPr/>
          </p:nvGrpSpPr>
          <p:grpSpPr>
            <a:xfrm>
              <a:off x="1841721" y="861095"/>
              <a:ext cx="373299" cy="1087568"/>
              <a:chOff x="5184205" y="343145"/>
              <a:chExt cx="487022" cy="1398545"/>
            </a:xfrm>
          </p:grpSpPr>
          <p:cxnSp>
            <p:nvCxnSpPr>
              <p:cNvPr id="157" name="Connecteur droit 156"/>
              <p:cNvCxnSpPr/>
              <p:nvPr/>
            </p:nvCxnSpPr>
            <p:spPr>
              <a:xfrm>
                <a:off x="5292124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8" name="ZoneTexte 157"/>
              <p:cNvSpPr txBox="1"/>
              <p:nvPr/>
            </p:nvSpPr>
            <p:spPr>
              <a:xfrm>
                <a:off x="5184205" y="343145"/>
                <a:ext cx="487022" cy="137822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Hypothalamus</a:t>
                </a:r>
              </a:p>
            </p:txBody>
          </p:sp>
        </p:grpSp>
        <p:grpSp>
          <p:nvGrpSpPr>
            <p:cNvPr id="145" name="Groupe 66"/>
            <p:cNvGrpSpPr/>
            <p:nvPr/>
          </p:nvGrpSpPr>
          <p:grpSpPr>
            <a:xfrm>
              <a:off x="2121307" y="904377"/>
              <a:ext cx="373299" cy="1044286"/>
              <a:chOff x="5548964" y="398803"/>
              <a:chExt cx="487022" cy="1342887"/>
            </a:xfrm>
          </p:grpSpPr>
          <p:cxnSp>
            <p:nvCxnSpPr>
              <p:cNvPr id="155" name="Connecteur droit 154"/>
              <p:cNvCxnSpPr/>
              <p:nvPr/>
            </p:nvCxnSpPr>
            <p:spPr>
              <a:xfrm>
                <a:off x="5656883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6" name="ZoneTexte 155"/>
              <p:cNvSpPr txBox="1"/>
              <p:nvPr/>
            </p:nvSpPr>
            <p:spPr>
              <a:xfrm>
                <a:off x="5548964" y="398803"/>
                <a:ext cx="487022" cy="132257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Hippocampus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6" name="Groupe 67"/>
            <p:cNvGrpSpPr/>
            <p:nvPr/>
          </p:nvGrpSpPr>
          <p:grpSpPr>
            <a:xfrm>
              <a:off x="2393185" y="1058266"/>
              <a:ext cx="373299" cy="890397"/>
              <a:chOff x="5903668" y="596695"/>
              <a:chExt cx="487022" cy="1144995"/>
            </a:xfrm>
          </p:grpSpPr>
          <p:cxnSp>
            <p:nvCxnSpPr>
              <p:cNvPr id="153" name="Connecteur droit 152"/>
              <p:cNvCxnSpPr/>
              <p:nvPr/>
            </p:nvCxnSpPr>
            <p:spPr>
              <a:xfrm>
                <a:off x="6011587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4" name="ZoneTexte 153"/>
              <p:cNvSpPr txBox="1"/>
              <p:nvPr/>
            </p:nvSpPr>
            <p:spPr>
              <a:xfrm>
                <a:off x="5903668" y="596695"/>
                <a:ext cx="487022" cy="112467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Cerebellum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7" name="Groupe 68"/>
            <p:cNvGrpSpPr/>
            <p:nvPr/>
          </p:nvGrpSpPr>
          <p:grpSpPr>
            <a:xfrm>
              <a:off x="2651906" y="1388481"/>
              <a:ext cx="373299" cy="560182"/>
              <a:chOff x="6241207" y="1021331"/>
              <a:chExt cx="487022" cy="720359"/>
            </a:xfrm>
          </p:grpSpPr>
          <p:cxnSp>
            <p:nvCxnSpPr>
              <p:cNvPr id="151" name="Connecteur droit 150"/>
              <p:cNvCxnSpPr/>
              <p:nvPr/>
            </p:nvCxnSpPr>
            <p:spPr>
              <a:xfrm>
                <a:off x="6349126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2" name="ZoneTexte 151"/>
              <p:cNvSpPr txBox="1"/>
              <p:nvPr/>
            </p:nvSpPr>
            <p:spPr>
              <a:xfrm>
                <a:off x="6241207" y="1021331"/>
                <a:ext cx="487022" cy="7000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Cortex</a:t>
                </a:r>
              </a:p>
            </p:txBody>
          </p:sp>
        </p:grpSp>
        <p:grpSp>
          <p:nvGrpSpPr>
            <p:cNvPr id="148" name="Groupe 69"/>
            <p:cNvGrpSpPr/>
            <p:nvPr/>
          </p:nvGrpSpPr>
          <p:grpSpPr>
            <a:xfrm>
              <a:off x="1083409" y="978112"/>
              <a:ext cx="373299" cy="970551"/>
              <a:chOff x="4866391" y="493622"/>
              <a:chExt cx="487022" cy="1248068"/>
            </a:xfrm>
          </p:grpSpPr>
          <p:cxnSp>
            <p:nvCxnSpPr>
              <p:cNvPr id="149" name="Connecteur droit 148"/>
              <p:cNvCxnSpPr/>
              <p:nvPr/>
            </p:nvCxnSpPr>
            <p:spPr>
              <a:xfrm>
                <a:off x="4970822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0" name="ZoneTexte 149"/>
              <p:cNvSpPr txBox="1"/>
              <p:nvPr/>
            </p:nvSpPr>
            <p:spPr>
              <a:xfrm>
                <a:off x="4866391" y="493622"/>
                <a:ext cx="487022" cy="122774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mShh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  <p:grpSp>
          <p:nvGrpSpPr>
            <p:cNvPr id="162" name="Groupe 69"/>
            <p:cNvGrpSpPr/>
            <p:nvPr/>
          </p:nvGrpSpPr>
          <p:grpSpPr>
            <a:xfrm>
              <a:off x="850248" y="1011775"/>
              <a:ext cx="373299" cy="936888"/>
              <a:chOff x="4859692" y="536910"/>
              <a:chExt cx="487022" cy="1204780"/>
            </a:xfrm>
          </p:grpSpPr>
          <p:cxnSp>
            <p:nvCxnSpPr>
              <p:cNvPr id="167" name="Connecteur droit 166"/>
              <p:cNvCxnSpPr/>
              <p:nvPr/>
            </p:nvCxnSpPr>
            <p:spPr>
              <a:xfrm>
                <a:off x="4970822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8" name="ZoneTexte 167"/>
              <p:cNvSpPr txBox="1"/>
              <p:nvPr/>
            </p:nvSpPr>
            <p:spPr>
              <a:xfrm>
                <a:off x="4859692" y="536910"/>
                <a:ext cx="487022" cy="118446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</p:grpSp>
      <p:sp>
        <p:nvSpPr>
          <p:cNvPr id="196" name="Triangle isocèle 195"/>
          <p:cNvSpPr/>
          <p:nvPr/>
        </p:nvSpPr>
        <p:spPr>
          <a:xfrm rot="16200000">
            <a:off x="6745072" y="6973343"/>
            <a:ext cx="105226" cy="10314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riangle isocèle 196"/>
          <p:cNvSpPr/>
          <p:nvPr/>
        </p:nvSpPr>
        <p:spPr>
          <a:xfrm rot="16200000">
            <a:off x="3789355" y="6014001"/>
            <a:ext cx="105226" cy="10314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Triangle isocèle 197"/>
          <p:cNvSpPr/>
          <p:nvPr/>
        </p:nvSpPr>
        <p:spPr>
          <a:xfrm rot="16200000">
            <a:off x="3793888" y="6977529"/>
            <a:ext cx="105226" cy="10314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1197386" y="2308143"/>
            <a:ext cx="2725672" cy="1756994"/>
            <a:chOff x="383475" y="1970358"/>
            <a:chExt cx="2725672" cy="1756994"/>
          </a:xfrm>
        </p:grpSpPr>
        <p:grpSp>
          <p:nvGrpSpPr>
            <p:cNvPr id="314" name="Groupe 313"/>
            <p:cNvGrpSpPr/>
            <p:nvPr/>
          </p:nvGrpSpPr>
          <p:grpSpPr>
            <a:xfrm>
              <a:off x="383475" y="2234697"/>
              <a:ext cx="678228" cy="1350907"/>
              <a:chOff x="562093" y="5482987"/>
              <a:chExt cx="678228" cy="1545154"/>
            </a:xfrm>
          </p:grpSpPr>
          <p:grpSp>
            <p:nvGrpSpPr>
              <p:cNvPr id="315" name="Groupe 314"/>
              <p:cNvGrpSpPr/>
              <p:nvPr/>
            </p:nvGrpSpPr>
            <p:grpSpPr>
              <a:xfrm>
                <a:off x="979911" y="5609558"/>
                <a:ext cx="260410" cy="1229579"/>
                <a:chOff x="-1633379" y="5576627"/>
                <a:chExt cx="260410" cy="1229579"/>
              </a:xfrm>
            </p:grpSpPr>
            <p:cxnSp>
              <p:nvCxnSpPr>
                <p:cNvPr id="320" name="Connecteur droit 319"/>
                <p:cNvCxnSpPr/>
                <p:nvPr/>
              </p:nvCxnSpPr>
              <p:spPr>
                <a:xfrm>
                  <a:off x="-1633379" y="5576627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Connecteur droit 320"/>
                <p:cNvCxnSpPr/>
                <p:nvPr/>
              </p:nvCxnSpPr>
              <p:spPr>
                <a:xfrm>
                  <a:off x="-1633379" y="6048354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Connecteur droit 321"/>
                <p:cNvCxnSpPr/>
                <p:nvPr/>
              </p:nvCxnSpPr>
              <p:spPr>
                <a:xfrm>
                  <a:off x="-1633379" y="6306011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Connecteur droit 322"/>
                <p:cNvCxnSpPr/>
                <p:nvPr/>
              </p:nvCxnSpPr>
              <p:spPr>
                <a:xfrm>
                  <a:off x="-1633379" y="6806206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6" name="ZoneTexte 315"/>
              <p:cNvSpPr txBox="1"/>
              <p:nvPr/>
            </p:nvSpPr>
            <p:spPr>
              <a:xfrm>
                <a:off x="562093" y="5482987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317" name="ZoneTexte 316"/>
              <p:cNvSpPr txBox="1"/>
              <p:nvPr/>
            </p:nvSpPr>
            <p:spPr>
              <a:xfrm>
                <a:off x="562093" y="6224558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31</a:t>
                </a:r>
              </a:p>
            </p:txBody>
          </p:sp>
          <p:sp>
            <p:nvSpPr>
              <p:cNvPr id="318" name="ZoneTexte 317"/>
              <p:cNvSpPr txBox="1"/>
              <p:nvPr/>
            </p:nvSpPr>
            <p:spPr>
              <a:xfrm>
                <a:off x="562093" y="6711312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21</a:t>
                </a:r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562093" y="5946438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</a:p>
            </p:txBody>
          </p:sp>
        </p:grpSp>
        <p:grpSp>
          <p:nvGrpSpPr>
            <p:cNvPr id="129" name="Groupe 128"/>
            <p:cNvGrpSpPr/>
            <p:nvPr/>
          </p:nvGrpSpPr>
          <p:grpSpPr>
            <a:xfrm>
              <a:off x="3001007" y="2385824"/>
              <a:ext cx="108140" cy="977314"/>
              <a:chOff x="3001007" y="2385824"/>
              <a:chExt cx="108140" cy="977314"/>
            </a:xfrm>
          </p:grpSpPr>
          <p:sp>
            <p:nvSpPr>
              <p:cNvPr id="199" name="Triangle isocèle 198"/>
              <p:cNvSpPr/>
              <p:nvPr/>
            </p:nvSpPr>
            <p:spPr>
              <a:xfrm rot="16200000">
                <a:off x="3004960" y="2386863"/>
                <a:ext cx="105226" cy="103148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Triangle isocèle 199"/>
              <p:cNvSpPr/>
              <p:nvPr/>
            </p:nvSpPr>
            <p:spPr>
              <a:xfrm rot="16200000">
                <a:off x="2999968" y="3258951"/>
                <a:ext cx="105226" cy="103148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06" name="Image 20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1407" y="1970358"/>
              <a:ext cx="2067176" cy="1756994"/>
            </a:xfrm>
            <a:prstGeom prst="rect">
              <a:avLst/>
            </a:prstGeom>
          </p:spPr>
        </p:pic>
      </p:grpSp>
      <p:grpSp>
        <p:nvGrpSpPr>
          <p:cNvPr id="33" name="Groupe 32"/>
          <p:cNvGrpSpPr/>
          <p:nvPr/>
        </p:nvGrpSpPr>
        <p:grpSpPr>
          <a:xfrm>
            <a:off x="4118387" y="2317112"/>
            <a:ext cx="2713323" cy="1756994"/>
            <a:chOff x="3304475" y="1979327"/>
            <a:chExt cx="2713323" cy="1756994"/>
          </a:xfrm>
        </p:grpSpPr>
        <p:grpSp>
          <p:nvGrpSpPr>
            <p:cNvPr id="344" name="Groupe 343"/>
            <p:cNvGrpSpPr/>
            <p:nvPr/>
          </p:nvGrpSpPr>
          <p:grpSpPr>
            <a:xfrm>
              <a:off x="3304475" y="2265177"/>
              <a:ext cx="678228" cy="1350907"/>
              <a:chOff x="562093" y="5482987"/>
              <a:chExt cx="678228" cy="1545154"/>
            </a:xfrm>
          </p:grpSpPr>
          <p:grpSp>
            <p:nvGrpSpPr>
              <p:cNvPr id="345" name="Groupe 344"/>
              <p:cNvGrpSpPr/>
              <p:nvPr/>
            </p:nvGrpSpPr>
            <p:grpSpPr>
              <a:xfrm>
                <a:off x="979911" y="5609558"/>
                <a:ext cx="260410" cy="1229579"/>
                <a:chOff x="-1633379" y="5576627"/>
                <a:chExt cx="260410" cy="1229579"/>
              </a:xfrm>
            </p:grpSpPr>
            <p:cxnSp>
              <p:nvCxnSpPr>
                <p:cNvPr id="350" name="Connecteur droit 349"/>
                <p:cNvCxnSpPr/>
                <p:nvPr/>
              </p:nvCxnSpPr>
              <p:spPr>
                <a:xfrm>
                  <a:off x="-1633379" y="5576627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Connecteur droit 350"/>
                <p:cNvCxnSpPr/>
                <p:nvPr/>
              </p:nvCxnSpPr>
              <p:spPr>
                <a:xfrm>
                  <a:off x="-1633379" y="6048354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Connecteur droit 351"/>
                <p:cNvCxnSpPr/>
                <p:nvPr/>
              </p:nvCxnSpPr>
              <p:spPr>
                <a:xfrm>
                  <a:off x="-1633379" y="6306011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Connecteur droit 352"/>
                <p:cNvCxnSpPr/>
                <p:nvPr/>
              </p:nvCxnSpPr>
              <p:spPr>
                <a:xfrm>
                  <a:off x="-1633379" y="6806206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6" name="ZoneTexte 345"/>
              <p:cNvSpPr txBox="1"/>
              <p:nvPr/>
            </p:nvSpPr>
            <p:spPr>
              <a:xfrm>
                <a:off x="562093" y="5482987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347" name="ZoneTexte 346"/>
              <p:cNvSpPr txBox="1"/>
              <p:nvPr/>
            </p:nvSpPr>
            <p:spPr>
              <a:xfrm>
                <a:off x="562093" y="6224558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31</a:t>
                </a:r>
              </a:p>
            </p:txBody>
          </p:sp>
          <p:sp>
            <p:nvSpPr>
              <p:cNvPr id="348" name="ZoneTexte 347"/>
              <p:cNvSpPr txBox="1"/>
              <p:nvPr/>
            </p:nvSpPr>
            <p:spPr>
              <a:xfrm>
                <a:off x="562093" y="6711312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21</a:t>
                </a:r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562093" y="5946438"/>
                <a:ext cx="482027" cy="316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</a:p>
            </p:txBody>
          </p:sp>
        </p:grpSp>
        <p:grpSp>
          <p:nvGrpSpPr>
            <p:cNvPr id="201" name="Groupe 200"/>
            <p:cNvGrpSpPr/>
            <p:nvPr/>
          </p:nvGrpSpPr>
          <p:grpSpPr>
            <a:xfrm>
              <a:off x="5909658" y="2432591"/>
              <a:ext cx="108140" cy="977314"/>
              <a:chOff x="3001007" y="2385824"/>
              <a:chExt cx="108140" cy="977314"/>
            </a:xfrm>
          </p:grpSpPr>
          <p:sp>
            <p:nvSpPr>
              <p:cNvPr id="202" name="Triangle isocèle 201"/>
              <p:cNvSpPr/>
              <p:nvPr/>
            </p:nvSpPr>
            <p:spPr>
              <a:xfrm rot="16200000">
                <a:off x="3004960" y="2386863"/>
                <a:ext cx="105226" cy="103148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Triangle isocèle 202"/>
              <p:cNvSpPr/>
              <p:nvPr/>
            </p:nvSpPr>
            <p:spPr>
              <a:xfrm rot="16200000">
                <a:off x="2999968" y="3258951"/>
                <a:ext cx="105226" cy="103148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07" name="Image 20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6118" y="1979327"/>
              <a:ext cx="2058109" cy="1756994"/>
            </a:xfrm>
            <a:prstGeom prst="rect">
              <a:avLst/>
            </a:prstGeom>
          </p:spPr>
        </p:pic>
      </p:grpSp>
      <p:grpSp>
        <p:nvGrpSpPr>
          <p:cNvPr id="210" name="Groupe 209"/>
          <p:cNvGrpSpPr/>
          <p:nvPr/>
        </p:nvGrpSpPr>
        <p:grpSpPr>
          <a:xfrm>
            <a:off x="1674645" y="4432142"/>
            <a:ext cx="2128127" cy="1087568"/>
            <a:chOff x="903551" y="861095"/>
            <a:chExt cx="2128127" cy="1087568"/>
          </a:xfrm>
        </p:grpSpPr>
        <p:grpSp>
          <p:nvGrpSpPr>
            <p:cNvPr id="211" name="Groupe 64"/>
            <p:cNvGrpSpPr/>
            <p:nvPr/>
          </p:nvGrpSpPr>
          <p:grpSpPr>
            <a:xfrm>
              <a:off x="1659482" y="1540765"/>
              <a:ext cx="369332" cy="407897"/>
              <a:chOff x="4946430" y="1217160"/>
              <a:chExt cx="481846" cy="524530"/>
            </a:xfrm>
          </p:grpSpPr>
          <p:cxnSp>
            <p:nvCxnSpPr>
              <p:cNvPr id="230" name="Connecteur droit 229"/>
              <p:cNvCxnSpPr/>
              <p:nvPr/>
            </p:nvCxnSpPr>
            <p:spPr>
              <a:xfrm>
                <a:off x="5040739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1" name="ZoneTexte 230"/>
              <p:cNvSpPr txBox="1"/>
              <p:nvPr/>
            </p:nvSpPr>
            <p:spPr>
              <a:xfrm>
                <a:off x="4946430" y="1217160"/>
                <a:ext cx="481846" cy="50421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SVZ</a:t>
                </a:r>
              </a:p>
            </p:txBody>
          </p:sp>
        </p:grpSp>
        <p:grpSp>
          <p:nvGrpSpPr>
            <p:cNvPr id="212" name="Groupe 65"/>
            <p:cNvGrpSpPr/>
            <p:nvPr/>
          </p:nvGrpSpPr>
          <p:grpSpPr>
            <a:xfrm>
              <a:off x="1906923" y="861095"/>
              <a:ext cx="369332" cy="1087568"/>
              <a:chOff x="5269254" y="343145"/>
              <a:chExt cx="481846" cy="1398545"/>
            </a:xfrm>
          </p:grpSpPr>
          <p:cxnSp>
            <p:nvCxnSpPr>
              <p:cNvPr id="228" name="Connecteur droit 227"/>
              <p:cNvCxnSpPr/>
              <p:nvPr/>
            </p:nvCxnSpPr>
            <p:spPr>
              <a:xfrm>
                <a:off x="5363564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9" name="ZoneTexte 228"/>
              <p:cNvSpPr txBox="1"/>
              <p:nvPr/>
            </p:nvSpPr>
            <p:spPr>
              <a:xfrm>
                <a:off x="5269254" y="343145"/>
                <a:ext cx="481846" cy="137822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Hypothalamus</a:t>
                </a:r>
              </a:p>
            </p:txBody>
          </p:sp>
        </p:grpSp>
        <p:grpSp>
          <p:nvGrpSpPr>
            <p:cNvPr id="213" name="Groupe 66"/>
            <p:cNvGrpSpPr/>
            <p:nvPr/>
          </p:nvGrpSpPr>
          <p:grpSpPr>
            <a:xfrm>
              <a:off x="2165079" y="904377"/>
              <a:ext cx="369332" cy="1044286"/>
              <a:chOff x="5606059" y="398803"/>
              <a:chExt cx="481846" cy="1342887"/>
            </a:xfrm>
          </p:grpSpPr>
          <p:cxnSp>
            <p:nvCxnSpPr>
              <p:cNvPr id="226" name="Connecteur droit 225"/>
              <p:cNvCxnSpPr/>
              <p:nvPr/>
            </p:nvCxnSpPr>
            <p:spPr>
              <a:xfrm>
                <a:off x="5700369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7" name="ZoneTexte 226"/>
              <p:cNvSpPr txBox="1"/>
              <p:nvPr/>
            </p:nvSpPr>
            <p:spPr>
              <a:xfrm>
                <a:off x="5606059" y="398803"/>
                <a:ext cx="481846" cy="132257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Hippocampus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4" name="Groupe 67"/>
            <p:cNvGrpSpPr/>
            <p:nvPr/>
          </p:nvGrpSpPr>
          <p:grpSpPr>
            <a:xfrm>
              <a:off x="2420291" y="1058266"/>
              <a:ext cx="369332" cy="890397"/>
              <a:chOff x="5939021" y="596695"/>
              <a:chExt cx="481846" cy="1144995"/>
            </a:xfrm>
          </p:grpSpPr>
          <p:cxnSp>
            <p:nvCxnSpPr>
              <p:cNvPr id="224" name="Connecteur droit 223"/>
              <p:cNvCxnSpPr/>
              <p:nvPr/>
            </p:nvCxnSpPr>
            <p:spPr>
              <a:xfrm>
                <a:off x="6033330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5" name="ZoneTexte 224"/>
              <p:cNvSpPr txBox="1"/>
              <p:nvPr/>
            </p:nvSpPr>
            <p:spPr>
              <a:xfrm>
                <a:off x="5939021" y="596695"/>
                <a:ext cx="481846" cy="112467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Cerebellum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5" name="Groupe 68"/>
            <p:cNvGrpSpPr/>
            <p:nvPr/>
          </p:nvGrpSpPr>
          <p:grpSpPr>
            <a:xfrm>
              <a:off x="2662346" y="1388481"/>
              <a:ext cx="369332" cy="560182"/>
              <a:chOff x="6254818" y="1021331"/>
              <a:chExt cx="481846" cy="720359"/>
            </a:xfrm>
          </p:grpSpPr>
          <p:cxnSp>
            <p:nvCxnSpPr>
              <p:cNvPr id="222" name="Connecteur droit 221"/>
              <p:cNvCxnSpPr/>
              <p:nvPr/>
            </p:nvCxnSpPr>
            <p:spPr>
              <a:xfrm>
                <a:off x="6349126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3" name="ZoneTexte 222"/>
              <p:cNvSpPr txBox="1"/>
              <p:nvPr/>
            </p:nvSpPr>
            <p:spPr>
              <a:xfrm>
                <a:off x="6254818" y="1021331"/>
                <a:ext cx="481846" cy="7000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Cortex</a:t>
                </a:r>
              </a:p>
            </p:txBody>
          </p:sp>
        </p:grpSp>
        <p:grpSp>
          <p:nvGrpSpPr>
            <p:cNvPr id="216" name="Groupe 69"/>
            <p:cNvGrpSpPr/>
            <p:nvPr/>
          </p:nvGrpSpPr>
          <p:grpSpPr>
            <a:xfrm>
              <a:off x="1131577" y="978112"/>
              <a:ext cx="369332" cy="970551"/>
              <a:chOff x="4929226" y="493622"/>
              <a:chExt cx="481846" cy="1248068"/>
            </a:xfrm>
          </p:grpSpPr>
          <p:cxnSp>
            <p:nvCxnSpPr>
              <p:cNvPr id="220" name="Connecteur droit 219"/>
              <p:cNvCxnSpPr/>
              <p:nvPr/>
            </p:nvCxnSpPr>
            <p:spPr>
              <a:xfrm>
                <a:off x="5026745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1" name="ZoneTexte 220"/>
              <p:cNvSpPr txBox="1"/>
              <p:nvPr/>
            </p:nvSpPr>
            <p:spPr>
              <a:xfrm>
                <a:off x="4929226" y="493622"/>
                <a:ext cx="481846" cy="122774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mShh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  <p:grpSp>
          <p:nvGrpSpPr>
            <p:cNvPr id="217" name="Groupe 69"/>
            <p:cNvGrpSpPr/>
            <p:nvPr/>
          </p:nvGrpSpPr>
          <p:grpSpPr>
            <a:xfrm>
              <a:off x="903551" y="1011775"/>
              <a:ext cx="369332" cy="936888"/>
              <a:chOff x="4929226" y="536910"/>
              <a:chExt cx="481846" cy="1204780"/>
            </a:xfrm>
          </p:grpSpPr>
          <p:cxnSp>
            <p:nvCxnSpPr>
              <p:cNvPr id="218" name="Connecteur droit 217"/>
              <p:cNvCxnSpPr/>
              <p:nvPr/>
            </p:nvCxnSpPr>
            <p:spPr>
              <a:xfrm>
                <a:off x="5026745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9" name="ZoneTexte 218"/>
              <p:cNvSpPr txBox="1"/>
              <p:nvPr/>
            </p:nvSpPr>
            <p:spPr>
              <a:xfrm>
                <a:off x="4929226" y="536910"/>
                <a:ext cx="481846" cy="118446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</p:grpSp>
      <p:grpSp>
        <p:nvGrpSpPr>
          <p:cNvPr id="254" name="Groupe 253"/>
          <p:cNvGrpSpPr/>
          <p:nvPr/>
        </p:nvGrpSpPr>
        <p:grpSpPr>
          <a:xfrm>
            <a:off x="4547049" y="1213742"/>
            <a:ext cx="2151842" cy="1087568"/>
            <a:chOff x="850248" y="861095"/>
            <a:chExt cx="2174957" cy="1087568"/>
          </a:xfrm>
        </p:grpSpPr>
        <p:grpSp>
          <p:nvGrpSpPr>
            <p:cNvPr id="255" name="Groupe 64"/>
            <p:cNvGrpSpPr/>
            <p:nvPr/>
          </p:nvGrpSpPr>
          <p:grpSpPr>
            <a:xfrm>
              <a:off x="1565706" y="1540765"/>
              <a:ext cx="373299" cy="407897"/>
              <a:chOff x="4824103" y="1217160"/>
              <a:chExt cx="487022" cy="524530"/>
            </a:xfrm>
          </p:grpSpPr>
          <p:cxnSp>
            <p:nvCxnSpPr>
              <p:cNvPr id="274" name="Connecteur droit 273"/>
              <p:cNvCxnSpPr/>
              <p:nvPr/>
            </p:nvCxnSpPr>
            <p:spPr>
              <a:xfrm>
                <a:off x="4932022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5" name="ZoneTexte 274"/>
              <p:cNvSpPr txBox="1"/>
              <p:nvPr/>
            </p:nvSpPr>
            <p:spPr>
              <a:xfrm>
                <a:off x="4824103" y="1217160"/>
                <a:ext cx="487022" cy="50421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SVZ</a:t>
                </a:r>
              </a:p>
            </p:txBody>
          </p:sp>
        </p:grpSp>
        <p:grpSp>
          <p:nvGrpSpPr>
            <p:cNvPr id="256" name="Groupe 65"/>
            <p:cNvGrpSpPr/>
            <p:nvPr/>
          </p:nvGrpSpPr>
          <p:grpSpPr>
            <a:xfrm>
              <a:off x="1841721" y="861095"/>
              <a:ext cx="373299" cy="1087568"/>
              <a:chOff x="5184205" y="343145"/>
              <a:chExt cx="487022" cy="1398545"/>
            </a:xfrm>
          </p:grpSpPr>
          <p:cxnSp>
            <p:nvCxnSpPr>
              <p:cNvPr id="272" name="Connecteur droit 271"/>
              <p:cNvCxnSpPr/>
              <p:nvPr/>
            </p:nvCxnSpPr>
            <p:spPr>
              <a:xfrm>
                <a:off x="5292124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3" name="ZoneTexte 272"/>
              <p:cNvSpPr txBox="1"/>
              <p:nvPr/>
            </p:nvSpPr>
            <p:spPr>
              <a:xfrm>
                <a:off x="5184205" y="343145"/>
                <a:ext cx="487022" cy="137822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Hypothalamus</a:t>
                </a:r>
              </a:p>
            </p:txBody>
          </p:sp>
        </p:grpSp>
        <p:grpSp>
          <p:nvGrpSpPr>
            <p:cNvPr id="257" name="Groupe 66"/>
            <p:cNvGrpSpPr/>
            <p:nvPr/>
          </p:nvGrpSpPr>
          <p:grpSpPr>
            <a:xfrm>
              <a:off x="2121307" y="904377"/>
              <a:ext cx="373299" cy="1044286"/>
              <a:chOff x="5548964" y="398803"/>
              <a:chExt cx="487022" cy="1342887"/>
            </a:xfrm>
          </p:grpSpPr>
          <p:cxnSp>
            <p:nvCxnSpPr>
              <p:cNvPr id="270" name="Connecteur droit 269"/>
              <p:cNvCxnSpPr/>
              <p:nvPr/>
            </p:nvCxnSpPr>
            <p:spPr>
              <a:xfrm>
                <a:off x="5656883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1" name="ZoneTexte 270"/>
              <p:cNvSpPr txBox="1"/>
              <p:nvPr/>
            </p:nvSpPr>
            <p:spPr>
              <a:xfrm>
                <a:off x="5548964" y="398803"/>
                <a:ext cx="487022" cy="132257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Hippocampus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8" name="Groupe 67"/>
            <p:cNvGrpSpPr/>
            <p:nvPr/>
          </p:nvGrpSpPr>
          <p:grpSpPr>
            <a:xfrm>
              <a:off x="2393185" y="1058266"/>
              <a:ext cx="373299" cy="890397"/>
              <a:chOff x="5903668" y="596695"/>
              <a:chExt cx="487022" cy="1144995"/>
            </a:xfrm>
          </p:grpSpPr>
          <p:cxnSp>
            <p:nvCxnSpPr>
              <p:cNvPr id="268" name="Connecteur droit 267"/>
              <p:cNvCxnSpPr/>
              <p:nvPr/>
            </p:nvCxnSpPr>
            <p:spPr>
              <a:xfrm>
                <a:off x="6011587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9" name="ZoneTexte 268"/>
              <p:cNvSpPr txBox="1"/>
              <p:nvPr/>
            </p:nvSpPr>
            <p:spPr>
              <a:xfrm>
                <a:off x="5903668" y="596695"/>
                <a:ext cx="487022" cy="112467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Cerebellum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9" name="Groupe 68"/>
            <p:cNvGrpSpPr/>
            <p:nvPr/>
          </p:nvGrpSpPr>
          <p:grpSpPr>
            <a:xfrm>
              <a:off x="2651906" y="1388481"/>
              <a:ext cx="373299" cy="560182"/>
              <a:chOff x="6241207" y="1021331"/>
              <a:chExt cx="487022" cy="720359"/>
            </a:xfrm>
          </p:grpSpPr>
          <p:cxnSp>
            <p:nvCxnSpPr>
              <p:cNvPr id="266" name="Connecteur droit 265"/>
              <p:cNvCxnSpPr/>
              <p:nvPr/>
            </p:nvCxnSpPr>
            <p:spPr>
              <a:xfrm>
                <a:off x="6349126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7" name="ZoneTexte 266"/>
              <p:cNvSpPr txBox="1"/>
              <p:nvPr/>
            </p:nvSpPr>
            <p:spPr>
              <a:xfrm>
                <a:off x="6241207" y="1021331"/>
                <a:ext cx="487022" cy="7000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Cortex</a:t>
                </a:r>
              </a:p>
            </p:txBody>
          </p:sp>
        </p:grpSp>
        <p:grpSp>
          <p:nvGrpSpPr>
            <p:cNvPr id="260" name="Groupe 69"/>
            <p:cNvGrpSpPr/>
            <p:nvPr/>
          </p:nvGrpSpPr>
          <p:grpSpPr>
            <a:xfrm>
              <a:off x="1078274" y="978112"/>
              <a:ext cx="373299" cy="970551"/>
              <a:chOff x="4859692" y="493622"/>
              <a:chExt cx="487022" cy="1248068"/>
            </a:xfrm>
          </p:grpSpPr>
          <p:cxnSp>
            <p:nvCxnSpPr>
              <p:cNvPr id="264" name="Connecteur droit 263"/>
              <p:cNvCxnSpPr/>
              <p:nvPr/>
            </p:nvCxnSpPr>
            <p:spPr>
              <a:xfrm>
                <a:off x="4970822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5" name="ZoneTexte 264"/>
              <p:cNvSpPr txBox="1"/>
              <p:nvPr/>
            </p:nvSpPr>
            <p:spPr>
              <a:xfrm>
                <a:off x="4859692" y="493622"/>
                <a:ext cx="487022" cy="122774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mShh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  <p:grpSp>
          <p:nvGrpSpPr>
            <p:cNvPr id="261" name="Groupe 69"/>
            <p:cNvGrpSpPr/>
            <p:nvPr/>
          </p:nvGrpSpPr>
          <p:grpSpPr>
            <a:xfrm>
              <a:off x="850248" y="1011775"/>
              <a:ext cx="373299" cy="936888"/>
              <a:chOff x="4859692" y="536910"/>
              <a:chExt cx="487022" cy="1204780"/>
            </a:xfrm>
          </p:grpSpPr>
          <p:cxnSp>
            <p:nvCxnSpPr>
              <p:cNvPr id="262" name="Connecteur droit 261"/>
              <p:cNvCxnSpPr/>
              <p:nvPr/>
            </p:nvCxnSpPr>
            <p:spPr>
              <a:xfrm>
                <a:off x="4970822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3" name="ZoneTexte 262"/>
              <p:cNvSpPr txBox="1"/>
              <p:nvPr/>
            </p:nvSpPr>
            <p:spPr>
              <a:xfrm>
                <a:off x="4859692" y="536910"/>
                <a:ext cx="487022" cy="118446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</p:grpSp>
      <p:grpSp>
        <p:nvGrpSpPr>
          <p:cNvPr id="29" name="Groupe 28"/>
          <p:cNvGrpSpPr/>
          <p:nvPr/>
        </p:nvGrpSpPr>
        <p:grpSpPr>
          <a:xfrm>
            <a:off x="1243917" y="5541261"/>
            <a:ext cx="2522955" cy="1718966"/>
            <a:chOff x="562093" y="5269345"/>
            <a:chExt cx="2522955" cy="1718966"/>
          </a:xfrm>
        </p:grpSpPr>
        <p:grpSp>
          <p:nvGrpSpPr>
            <p:cNvPr id="28" name="Groupe 27"/>
            <p:cNvGrpSpPr/>
            <p:nvPr/>
          </p:nvGrpSpPr>
          <p:grpSpPr>
            <a:xfrm>
              <a:off x="562093" y="5504735"/>
              <a:ext cx="678228" cy="1483576"/>
              <a:chOff x="562093" y="5504735"/>
              <a:chExt cx="678228" cy="1483576"/>
            </a:xfrm>
          </p:grpSpPr>
          <p:grpSp>
            <p:nvGrpSpPr>
              <p:cNvPr id="27" name="Groupe 26"/>
              <p:cNvGrpSpPr/>
              <p:nvPr/>
            </p:nvGrpSpPr>
            <p:grpSpPr>
              <a:xfrm>
                <a:off x="979911" y="5631306"/>
                <a:ext cx="260410" cy="1207831"/>
                <a:chOff x="979911" y="5631306"/>
                <a:chExt cx="260410" cy="1207831"/>
              </a:xfrm>
            </p:grpSpPr>
            <p:cxnSp>
              <p:nvCxnSpPr>
                <p:cNvPr id="252" name="Connecteur droit 251"/>
                <p:cNvCxnSpPr/>
                <p:nvPr/>
              </p:nvCxnSpPr>
              <p:spPr>
                <a:xfrm>
                  <a:off x="979911" y="5631306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Connecteur droit 252"/>
                <p:cNvCxnSpPr/>
                <p:nvPr/>
              </p:nvCxnSpPr>
              <p:spPr>
                <a:xfrm>
                  <a:off x="979911" y="6037706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Connecteur droit 277"/>
                <p:cNvCxnSpPr/>
                <p:nvPr/>
              </p:nvCxnSpPr>
              <p:spPr>
                <a:xfrm>
                  <a:off x="979911" y="6309889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Connecteur droit 278"/>
                <p:cNvCxnSpPr/>
                <p:nvPr/>
              </p:nvCxnSpPr>
              <p:spPr>
                <a:xfrm>
                  <a:off x="979911" y="6839137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ZoneTexte 65"/>
              <p:cNvSpPr txBox="1"/>
              <p:nvPr/>
            </p:nvSpPr>
            <p:spPr>
              <a:xfrm>
                <a:off x="562093" y="5504735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562093" y="6195505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31</a:t>
                </a:r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>
                <a:off x="562093" y="6711312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21</a:t>
                </a:r>
              </a:p>
            </p:txBody>
          </p:sp>
          <p:sp>
            <p:nvSpPr>
              <p:cNvPr id="185" name="ZoneTexte 184"/>
              <p:cNvSpPr txBox="1"/>
              <p:nvPr/>
            </p:nvSpPr>
            <p:spPr>
              <a:xfrm>
                <a:off x="562093" y="5902860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</a:p>
            </p:txBody>
          </p:sp>
        </p:grpSp>
        <p:pic>
          <p:nvPicPr>
            <p:cNvPr id="276" name="Image 27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63205" y="5269345"/>
              <a:ext cx="2021843" cy="1666426"/>
            </a:xfrm>
            <a:prstGeom prst="rect">
              <a:avLst/>
            </a:prstGeom>
          </p:spPr>
        </p:pic>
      </p:grpSp>
      <p:grpSp>
        <p:nvGrpSpPr>
          <p:cNvPr id="30" name="Groupe 29"/>
          <p:cNvGrpSpPr/>
          <p:nvPr/>
        </p:nvGrpSpPr>
        <p:grpSpPr>
          <a:xfrm>
            <a:off x="4191799" y="5550129"/>
            <a:ext cx="2490979" cy="1718218"/>
            <a:chOff x="3337067" y="5270093"/>
            <a:chExt cx="2490979" cy="1718218"/>
          </a:xfrm>
        </p:grpSpPr>
        <p:grpSp>
          <p:nvGrpSpPr>
            <p:cNvPr id="334" name="Groupe 333"/>
            <p:cNvGrpSpPr/>
            <p:nvPr/>
          </p:nvGrpSpPr>
          <p:grpSpPr>
            <a:xfrm>
              <a:off x="3337067" y="5504735"/>
              <a:ext cx="678228" cy="1483576"/>
              <a:chOff x="562093" y="5504735"/>
              <a:chExt cx="678228" cy="1483576"/>
            </a:xfrm>
          </p:grpSpPr>
          <p:grpSp>
            <p:nvGrpSpPr>
              <p:cNvPr id="335" name="Groupe 334"/>
              <p:cNvGrpSpPr/>
              <p:nvPr/>
            </p:nvGrpSpPr>
            <p:grpSpPr>
              <a:xfrm>
                <a:off x="979911" y="5631306"/>
                <a:ext cx="260410" cy="1207831"/>
                <a:chOff x="979911" y="5631306"/>
                <a:chExt cx="260410" cy="1207831"/>
              </a:xfrm>
            </p:grpSpPr>
            <p:cxnSp>
              <p:nvCxnSpPr>
                <p:cNvPr id="340" name="Connecteur droit 339"/>
                <p:cNvCxnSpPr/>
                <p:nvPr/>
              </p:nvCxnSpPr>
              <p:spPr>
                <a:xfrm>
                  <a:off x="979911" y="5631306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Connecteur droit 340"/>
                <p:cNvCxnSpPr/>
                <p:nvPr/>
              </p:nvCxnSpPr>
              <p:spPr>
                <a:xfrm>
                  <a:off x="979911" y="6037706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Connecteur droit 341"/>
                <p:cNvCxnSpPr/>
                <p:nvPr/>
              </p:nvCxnSpPr>
              <p:spPr>
                <a:xfrm>
                  <a:off x="979911" y="6309889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Connecteur droit 342"/>
                <p:cNvCxnSpPr/>
                <p:nvPr/>
              </p:nvCxnSpPr>
              <p:spPr>
                <a:xfrm>
                  <a:off x="979911" y="6839137"/>
                  <a:ext cx="26041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6" name="ZoneTexte 335"/>
              <p:cNvSpPr txBox="1"/>
              <p:nvPr/>
            </p:nvSpPr>
            <p:spPr>
              <a:xfrm>
                <a:off x="562093" y="5504735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337" name="ZoneTexte 336"/>
              <p:cNvSpPr txBox="1"/>
              <p:nvPr/>
            </p:nvSpPr>
            <p:spPr>
              <a:xfrm>
                <a:off x="562093" y="6195505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31</a:t>
                </a:r>
              </a:p>
            </p:txBody>
          </p:sp>
          <p:sp>
            <p:nvSpPr>
              <p:cNvPr id="338" name="ZoneTexte 337"/>
              <p:cNvSpPr txBox="1"/>
              <p:nvPr/>
            </p:nvSpPr>
            <p:spPr>
              <a:xfrm>
                <a:off x="562093" y="6711312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21</a:t>
                </a:r>
              </a:p>
            </p:txBody>
          </p:sp>
          <p:sp>
            <p:nvSpPr>
              <p:cNvPr id="339" name="ZoneTexte 338"/>
              <p:cNvSpPr txBox="1"/>
              <p:nvPr/>
            </p:nvSpPr>
            <p:spPr>
              <a:xfrm>
                <a:off x="562093" y="5902860"/>
                <a:ext cx="48202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</a:p>
            </p:txBody>
          </p:sp>
        </p:grpSp>
        <p:graphicFrame>
          <p:nvGraphicFramePr>
            <p:cNvPr id="277" name="Objet 27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7698616"/>
                </p:ext>
              </p:extLst>
            </p:nvPr>
          </p:nvGraphicFramePr>
          <p:xfrm>
            <a:off x="3812982" y="5270093"/>
            <a:ext cx="2015064" cy="16610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1" name="Image" r:id="rId7" imgW="2121120" imgH="1748520" progId="Photoshop.Image.13">
                    <p:embed/>
                  </p:oleObj>
                </mc:Choice>
                <mc:Fallback>
                  <p:oleObj name="Image" r:id="rId7" imgW="2121120" imgH="1748520" progId="Photoshop.Image.13">
                    <p:embed/>
                    <p:pic>
                      <p:nvPicPr>
                        <p:cNvPr id="277" name="Objet 276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812982" y="5270093"/>
                          <a:ext cx="2015064" cy="16610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0" name="Groupe 279"/>
          <p:cNvGrpSpPr/>
          <p:nvPr/>
        </p:nvGrpSpPr>
        <p:grpSpPr>
          <a:xfrm>
            <a:off x="4623273" y="4445367"/>
            <a:ext cx="2128127" cy="1087568"/>
            <a:chOff x="898471" y="861095"/>
            <a:chExt cx="2128127" cy="1087568"/>
          </a:xfrm>
        </p:grpSpPr>
        <p:grpSp>
          <p:nvGrpSpPr>
            <p:cNvPr id="281" name="Groupe 64"/>
            <p:cNvGrpSpPr/>
            <p:nvPr/>
          </p:nvGrpSpPr>
          <p:grpSpPr>
            <a:xfrm>
              <a:off x="1654402" y="1540765"/>
              <a:ext cx="369332" cy="407897"/>
              <a:chOff x="4939802" y="1217160"/>
              <a:chExt cx="481846" cy="524530"/>
            </a:xfrm>
          </p:grpSpPr>
          <p:cxnSp>
            <p:nvCxnSpPr>
              <p:cNvPr id="300" name="Connecteur droit 299"/>
              <p:cNvCxnSpPr/>
              <p:nvPr/>
            </p:nvCxnSpPr>
            <p:spPr>
              <a:xfrm>
                <a:off x="5040739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1" name="ZoneTexte 300"/>
              <p:cNvSpPr txBox="1"/>
              <p:nvPr/>
            </p:nvSpPr>
            <p:spPr>
              <a:xfrm>
                <a:off x="4939802" y="1217160"/>
                <a:ext cx="481846" cy="50421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SVZ</a:t>
                </a:r>
              </a:p>
            </p:txBody>
          </p:sp>
        </p:grpSp>
        <p:grpSp>
          <p:nvGrpSpPr>
            <p:cNvPr id="282" name="Groupe 65"/>
            <p:cNvGrpSpPr/>
            <p:nvPr/>
          </p:nvGrpSpPr>
          <p:grpSpPr>
            <a:xfrm>
              <a:off x="1901843" y="861095"/>
              <a:ext cx="369332" cy="1087568"/>
              <a:chOff x="5262626" y="343145"/>
              <a:chExt cx="481846" cy="1398545"/>
            </a:xfrm>
          </p:grpSpPr>
          <p:cxnSp>
            <p:nvCxnSpPr>
              <p:cNvPr id="298" name="Connecteur droit 297"/>
              <p:cNvCxnSpPr/>
              <p:nvPr/>
            </p:nvCxnSpPr>
            <p:spPr>
              <a:xfrm>
                <a:off x="5363564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9" name="ZoneTexte 298"/>
              <p:cNvSpPr txBox="1"/>
              <p:nvPr/>
            </p:nvSpPr>
            <p:spPr>
              <a:xfrm>
                <a:off x="5262626" y="343145"/>
                <a:ext cx="481846" cy="137822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Hypothalamus</a:t>
                </a:r>
              </a:p>
            </p:txBody>
          </p:sp>
        </p:grpSp>
        <p:grpSp>
          <p:nvGrpSpPr>
            <p:cNvPr id="283" name="Groupe 66"/>
            <p:cNvGrpSpPr/>
            <p:nvPr/>
          </p:nvGrpSpPr>
          <p:grpSpPr>
            <a:xfrm>
              <a:off x="2159999" y="904377"/>
              <a:ext cx="369332" cy="1044286"/>
              <a:chOff x="5599431" y="398803"/>
              <a:chExt cx="481846" cy="1342887"/>
            </a:xfrm>
          </p:grpSpPr>
          <p:cxnSp>
            <p:nvCxnSpPr>
              <p:cNvPr id="296" name="Connecteur droit 295"/>
              <p:cNvCxnSpPr/>
              <p:nvPr/>
            </p:nvCxnSpPr>
            <p:spPr>
              <a:xfrm>
                <a:off x="5700369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7" name="ZoneTexte 296"/>
              <p:cNvSpPr txBox="1"/>
              <p:nvPr/>
            </p:nvSpPr>
            <p:spPr>
              <a:xfrm>
                <a:off x="5599431" y="398803"/>
                <a:ext cx="481846" cy="132257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Hippocampus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4" name="Groupe 67"/>
            <p:cNvGrpSpPr/>
            <p:nvPr/>
          </p:nvGrpSpPr>
          <p:grpSpPr>
            <a:xfrm>
              <a:off x="2415211" y="1058266"/>
              <a:ext cx="369332" cy="890397"/>
              <a:chOff x="5932393" y="596695"/>
              <a:chExt cx="481846" cy="1144995"/>
            </a:xfrm>
          </p:grpSpPr>
          <p:cxnSp>
            <p:nvCxnSpPr>
              <p:cNvPr id="294" name="Connecteur droit 293"/>
              <p:cNvCxnSpPr/>
              <p:nvPr/>
            </p:nvCxnSpPr>
            <p:spPr>
              <a:xfrm>
                <a:off x="6033330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5" name="ZoneTexte 294"/>
              <p:cNvSpPr txBox="1"/>
              <p:nvPr/>
            </p:nvSpPr>
            <p:spPr>
              <a:xfrm>
                <a:off x="5932393" y="596695"/>
                <a:ext cx="481846" cy="112467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Cerebellum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5" name="Groupe 68"/>
            <p:cNvGrpSpPr/>
            <p:nvPr/>
          </p:nvGrpSpPr>
          <p:grpSpPr>
            <a:xfrm>
              <a:off x="2657266" y="1388481"/>
              <a:ext cx="369332" cy="560182"/>
              <a:chOff x="6248190" y="1021331"/>
              <a:chExt cx="481846" cy="720359"/>
            </a:xfrm>
          </p:grpSpPr>
          <p:cxnSp>
            <p:nvCxnSpPr>
              <p:cNvPr id="292" name="Connecteur droit 291"/>
              <p:cNvCxnSpPr/>
              <p:nvPr/>
            </p:nvCxnSpPr>
            <p:spPr>
              <a:xfrm>
                <a:off x="6349126" y="1741690"/>
                <a:ext cx="275636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3" name="ZoneTexte 292"/>
              <p:cNvSpPr txBox="1"/>
              <p:nvPr/>
            </p:nvSpPr>
            <p:spPr>
              <a:xfrm>
                <a:off x="6248190" y="1021331"/>
                <a:ext cx="481846" cy="7000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Cortex</a:t>
                </a:r>
              </a:p>
            </p:txBody>
          </p:sp>
        </p:grpSp>
        <p:grpSp>
          <p:nvGrpSpPr>
            <p:cNvPr id="286" name="Groupe 69"/>
            <p:cNvGrpSpPr/>
            <p:nvPr/>
          </p:nvGrpSpPr>
          <p:grpSpPr>
            <a:xfrm>
              <a:off x="1126497" y="978112"/>
              <a:ext cx="369332" cy="970551"/>
              <a:chOff x="4922598" y="493622"/>
              <a:chExt cx="481846" cy="1248068"/>
            </a:xfrm>
          </p:grpSpPr>
          <p:cxnSp>
            <p:nvCxnSpPr>
              <p:cNvPr id="290" name="Connecteur droit 289"/>
              <p:cNvCxnSpPr/>
              <p:nvPr/>
            </p:nvCxnSpPr>
            <p:spPr>
              <a:xfrm>
                <a:off x="5026745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1" name="ZoneTexte 290"/>
              <p:cNvSpPr txBox="1"/>
              <p:nvPr/>
            </p:nvSpPr>
            <p:spPr>
              <a:xfrm>
                <a:off x="4922598" y="493622"/>
                <a:ext cx="481846" cy="122774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mShh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  <p:grpSp>
          <p:nvGrpSpPr>
            <p:cNvPr id="287" name="Groupe 69"/>
            <p:cNvGrpSpPr/>
            <p:nvPr/>
          </p:nvGrpSpPr>
          <p:grpSpPr>
            <a:xfrm>
              <a:off x="898471" y="1011775"/>
              <a:ext cx="369332" cy="936888"/>
              <a:chOff x="4922598" y="536910"/>
              <a:chExt cx="481846" cy="1204780"/>
            </a:xfrm>
          </p:grpSpPr>
          <p:cxnSp>
            <p:nvCxnSpPr>
              <p:cNvPr id="288" name="Connecteur droit 287"/>
              <p:cNvCxnSpPr/>
              <p:nvPr/>
            </p:nvCxnSpPr>
            <p:spPr>
              <a:xfrm>
                <a:off x="5026745" y="1741690"/>
                <a:ext cx="275637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9" name="ZoneTexte 288"/>
              <p:cNvSpPr txBox="1"/>
              <p:nvPr/>
            </p:nvSpPr>
            <p:spPr>
              <a:xfrm>
                <a:off x="4922598" y="536910"/>
                <a:ext cx="481846" cy="1184460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HEK (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</p:grpSp>
      <p:pic>
        <p:nvPicPr>
          <p:cNvPr id="305" name="Image 30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9654" y="7271832"/>
            <a:ext cx="2016000" cy="222765"/>
          </a:xfrm>
          <a:prstGeom prst="rect">
            <a:avLst/>
          </a:prstGeom>
        </p:spPr>
      </p:pic>
      <p:pic>
        <p:nvPicPr>
          <p:cNvPr id="306" name="Image 30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44954" y="7261330"/>
            <a:ext cx="2016000" cy="222765"/>
          </a:xfrm>
          <a:prstGeom prst="rect">
            <a:avLst/>
          </a:prstGeom>
        </p:spPr>
      </p:pic>
      <p:sp>
        <p:nvSpPr>
          <p:cNvPr id="171" name="ZoneTexte 170"/>
          <p:cNvSpPr txBox="1"/>
          <p:nvPr/>
        </p:nvSpPr>
        <p:spPr>
          <a:xfrm>
            <a:off x="1237711" y="2287449"/>
            <a:ext cx="48202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ZoneTexte 171"/>
          <p:cNvSpPr txBox="1"/>
          <p:nvPr/>
        </p:nvSpPr>
        <p:spPr>
          <a:xfrm>
            <a:off x="4162849" y="2287449"/>
            <a:ext cx="48202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ZoneTexte 172"/>
          <p:cNvSpPr txBox="1"/>
          <p:nvPr/>
        </p:nvSpPr>
        <p:spPr>
          <a:xfrm>
            <a:off x="4224516" y="5518521"/>
            <a:ext cx="48202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ZoneTexte 173"/>
          <p:cNvSpPr txBox="1"/>
          <p:nvPr/>
        </p:nvSpPr>
        <p:spPr>
          <a:xfrm>
            <a:off x="1289073" y="5518521"/>
            <a:ext cx="48202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1138646" y="9808663"/>
            <a:ext cx="59093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smtClean="0">
                <a:latin typeface="Arial" panose="020B0604020202020204" pitchFamily="34" charset="0"/>
                <a:ea typeface="Calibri" panose="020F0502020204030204" pitchFamily="34" charset="0"/>
              </a:rPr>
              <a:t>Figure Sup 1. 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259282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24282</TotalTime>
  <Words>94</Words>
  <Application>Microsoft Office PowerPoint</Application>
  <PresentationFormat>B4 (ISO) Paper (250 x 353 mm)</PresentationFormat>
  <Paragraphs>60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Image</vt:lpstr>
      <vt:lpstr>Présentation PowerPoint</vt:lpstr>
    </vt:vector>
  </TitlesOfParts>
  <Company>NeuroPSI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Linda Tirou</dc:creator>
  <cp:lastModifiedBy>Linda Tirou</cp:lastModifiedBy>
  <cp:revision>1098</cp:revision>
  <cp:lastPrinted>2020-02-25T11:35:32Z</cp:lastPrinted>
  <dcterms:created xsi:type="dcterms:W3CDTF">2019-04-25T15:32:34Z</dcterms:created>
  <dcterms:modified xsi:type="dcterms:W3CDTF">2020-11-15T23:24:25Z</dcterms:modified>
</cp:coreProperties>
</file>