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457" r:id="rId2"/>
  </p:sldIdLst>
  <p:sldSz cx="8120063" cy="10826750" type="B4ISO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0C0"/>
    <a:srgbClr val="548235"/>
    <a:srgbClr val="C0504E"/>
    <a:srgbClr val="4F81BC"/>
    <a:srgbClr val="A2A2A6"/>
    <a:srgbClr val="A0A0A4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81937" autoAdjust="0"/>
  </p:normalViewPr>
  <p:slideViewPr>
    <p:cSldViewPr snapToGrid="0">
      <p:cViewPr varScale="1">
        <p:scale>
          <a:sx n="34" d="100"/>
          <a:sy n="34" d="100"/>
        </p:scale>
        <p:origin x="2616" y="4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8" y="8"/>
            <a:ext cx="2945659" cy="498135"/>
          </a:xfrm>
          <a:prstGeom prst="rect">
            <a:avLst/>
          </a:prstGeom>
        </p:spPr>
        <p:txBody>
          <a:bodyPr vert="horz" lIns="91039" tIns="45520" rIns="91039" bIns="455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59" y="8"/>
            <a:ext cx="2945659" cy="498135"/>
          </a:xfrm>
          <a:prstGeom prst="rect">
            <a:avLst/>
          </a:prstGeom>
        </p:spPr>
        <p:txBody>
          <a:bodyPr vert="horz" lIns="91039" tIns="45520" rIns="91039" bIns="45520" rtlCol="0"/>
          <a:lstStyle>
            <a:lvl1pPr algn="r">
              <a:defRPr sz="1200"/>
            </a:lvl1pPr>
          </a:lstStyle>
          <a:p>
            <a:fld id="{5AB92E36-79FB-497E-843E-D49ED937C02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39" tIns="45520" rIns="91039" bIns="455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8"/>
          </a:xfrm>
          <a:prstGeom prst="rect">
            <a:avLst/>
          </a:prstGeom>
        </p:spPr>
        <p:txBody>
          <a:bodyPr vert="horz" lIns="91039" tIns="45520" rIns="91039" bIns="455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8" y="9430094"/>
            <a:ext cx="2945659" cy="498134"/>
          </a:xfrm>
          <a:prstGeom prst="rect">
            <a:avLst/>
          </a:prstGeom>
        </p:spPr>
        <p:txBody>
          <a:bodyPr vert="horz" lIns="91039" tIns="45520" rIns="91039" bIns="455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59" y="9430094"/>
            <a:ext cx="2945659" cy="498134"/>
          </a:xfrm>
          <a:prstGeom prst="rect">
            <a:avLst/>
          </a:prstGeom>
        </p:spPr>
        <p:txBody>
          <a:bodyPr vert="horz" lIns="91039" tIns="45520" rIns="91039" bIns="45520" rtlCol="0" anchor="b"/>
          <a:lstStyle>
            <a:lvl1pPr algn="r">
              <a:defRPr sz="1200"/>
            </a:lvl1pPr>
          </a:lstStyle>
          <a:p>
            <a:fld id="{E7A0E3CD-5573-4130-B4E9-51959292D9D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4701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1pPr>
    <a:lvl2pPr marL="516727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2pPr>
    <a:lvl3pPr marL="1033455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3pPr>
    <a:lvl4pPr marL="1550182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4pPr>
    <a:lvl5pPr marL="206691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5pPr>
    <a:lvl6pPr marL="2583637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6pPr>
    <a:lvl7pPr marL="3100365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7pPr>
    <a:lvl8pPr marL="3617092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8pPr>
    <a:lvl9pPr marL="413382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5121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0E3CD-5573-4130-B4E9-51959292D9D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3358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005" y="1771879"/>
            <a:ext cx="6902054" cy="3769313"/>
          </a:xfrm>
        </p:spPr>
        <p:txBody>
          <a:bodyPr anchor="b"/>
          <a:lstStyle>
            <a:lvl1pPr algn="ctr">
              <a:defRPr sz="532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5686551"/>
            <a:ext cx="6090047" cy="2613958"/>
          </a:xfrm>
        </p:spPr>
        <p:txBody>
          <a:bodyPr/>
          <a:lstStyle>
            <a:lvl1pPr marL="0" indent="0" algn="ctr">
              <a:buNone/>
              <a:defRPr sz="2131"/>
            </a:lvl1pPr>
            <a:lvl2pPr marL="405994" indent="0" algn="ctr">
              <a:buNone/>
              <a:defRPr sz="1776"/>
            </a:lvl2pPr>
            <a:lvl3pPr marL="811987" indent="0" algn="ctr">
              <a:buNone/>
              <a:defRPr sz="1598"/>
            </a:lvl3pPr>
            <a:lvl4pPr marL="1217981" indent="0" algn="ctr">
              <a:buNone/>
              <a:defRPr sz="1421"/>
            </a:lvl4pPr>
            <a:lvl5pPr marL="1623974" indent="0" algn="ctr">
              <a:buNone/>
              <a:defRPr sz="1421"/>
            </a:lvl5pPr>
            <a:lvl6pPr marL="2029968" indent="0" algn="ctr">
              <a:buNone/>
              <a:defRPr sz="1421"/>
            </a:lvl6pPr>
            <a:lvl7pPr marL="2435962" indent="0" algn="ctr">
              <a:buNone/>
              <a:defRPr sz="1421"/>
            </a:lvl7pPr>
            <a:lvl8pPr marL="2841955" indent="0" algn="ctr">
              <a:buNone/>
              <a:defRPr sz="1421"/>
            </a:lvl8pPr>
            <a:lvl9pPr marL="3247949" indent="0" algn="ctr">
              <a:buNone/>
              <a:defRPr sz="1421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796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068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10920" y="576424"/>
            <a:ext cx="1750889" cy="917517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8255" y="576424"/>
            <a:ext cx="5151165" cy="917517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376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367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026" y="2699172"/>
            <a:ext cx="7003554" cy="4503626"/>
          </a:xfrm>
        </p:spPr>
        <p:txBody>
          <a:bodyPr anchor="b"/>
          <a:lstStyle>
            <a:lvl1pPr>
              <a:defRPr sz="532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026" y="7245404"/>
            <a:ext cx="7003554" cy="2368351"/>
          </a:xfrm>
        </p:spPr>
        <p:txBody>
          <a:bodyPr/>
          <a:lstStyle>
            <a:lvl1pPr marL="0" indent="0">
              <a:buNone/>
              <a:defRPr sz="2131">
                <a:solidFill>
                  <a:schemeClr val="tx1"/>
                </a:solidFill>
              </a:defRPr>
            </a:lvl1pPr>
            <a:lvl2pPr marL="405994" indent="0">
              <a:buNone/>
              <a:defRPr sz="1776">
                <a:solidFill>
                  <a:schemeClr val="tx1">
                    <a:tint val="75000"/>
                  </a:schemeClr>
                </a:solidFill>
              </a:defRPr>
            </a:lvl2pPr>
            <a:lvl3pPr marL="811987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217981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4pPr>
            <a:lvl5pPr marL="1623974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5pPr>
            <a:lvl6pPr marL="2029968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6pPr>
            <a:lvl7pPr marL="2435962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7pPr>
            <a:lvl8pPr marL="2841955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8pPr>
            <a:lvl9pPr marL="3247949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77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254" y="2882121"/>
            <a:ext cx="3451027" cy="68694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0782" y="2882121"/>
            <a:ext cx="3451027" cy="68694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38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576427"/>
            <a:ext cx="7003554" cy="20926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9313" y="2654058"/>
            <a:ext cx="3435167" cy="1300713"/>
          </a:xfrm>
        </p:spPr>
        <p:txBody>
          <a:bodyPr anchor="b"/>
          <a:lstStyle>
            <a:lvl1pPr marL="0" indent="0">
              <a:buNone/>
              <a:defRPr sz="2131" b="1"/>
            </a:lvl1pPr>
            <a:lvl2pPr marL="405994" indent="0">
              <a:buNone/>
              <a:defRPr sz="1776" b="1"/>
            </a:lvl2pPr>
            <a:lvl3pPr marL="811987" indent="0">
              <a:buNone/>
              <a:defRPr sz="1598" b="1"/>
            </a:lvl3pPr>
            <a:lvl4pPr marL="1217981" indent="0">
              <a:buNone/>
              <a:defRPr sz="1421" b="1"/>
            </a:lvl4pPr>
            <a:lvl5pPr marL="1623974" indent="0">
              <a:buNone/>
              <a:defRPr sz="1421" b="1"/>
            </a:lvl5pPr>
            <a:lvl6pPr marL="2029968" indent="0">
              <a:buNone/>
              <a:defRPr sz="1421" b="1"/>
            </a:lvl6pPr>
            <a:lvl7pPr marL="2435962" indent="0">
              <a:buNone/>
              <a:defRPr sz="1421" b="1"/>
            </a:lvl7pPr>
            <a:lvl8pPr marL="2841955" indent="0">
              <a:buNone/>
              <a:defRPr sz="1421" b="1"/>
            </a:lvl8pPr>
            <a:lvl9pPr marL="3247949" indent="0">
              <a:buNone/>
              <a:defRPr sz="1421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313" y="3954771"/>
            <a:ext cx="3435167" cy="58168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10783" y="2654058"/>
            <a:ext cx="3452084" cy="1300713"/>
          </a:xfrm>
        </p:spPr>
        <p:txBody>
          <a:bodyPr anchor="b"/>
          <a:lstStyle>
            <a:lvl1pPr marL="0" indent="0">
              <a:buNone/>
              <a:defRPr sz="2131" b="1"/>
            </a:lvl1pPr>
            <a:lvl2pPr marL="405994" indent="0">
              <a:buNone/>
              <a:defRPr sz="1776" b="1"/>
            </a:lvl2pPr>
            <a:lvl3pPr marL="811987" indent="0">
              <a:buNone/>
              <a:defRPr sz="1598" b="1"/>
            </a:lvl3pPr>
            <a:lvl4pPr marL="1217981" indent="0">
              <a:buNone/>
              <a:defRPr sz="1421" b="1"/>
            </a:lvl4pPr>
            <a:lvl5pPr marL="1623974" indent="0">
              <a:buNone/>
              <a:defRPr sz="1421" b="1"/>
            </a:lvl5pPr>
            <a:lvl6pPr marL="2029968" indent="0">
              <a:buNone/>
              <a:defRPr sz="1421" b="1"/>
            </a:lvl6pPr>
            <a:lvl7pPr marL="2435962" indent="0">
              <a:buNone/>
              <a:defRPr sz="1421" b="1"/>
            </a:lvl7pPr>
            <a:lvl8pPr marL="2841955" indent="0">
              <a:buNone/>
              <a:defRPr sz="1421" b="1"/>
            </a:lvl8pPr>
            <a:lvl9pPr marL="3247949" indent="0">
              <a:buNone/>
              <a:defRPr sz="1421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10783" y="3954771"/>
            <a:ext cx="3452084" cy="58168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507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181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198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721783"/>
            <a:ext cx="2618932" cy="2526242"/>
          </a:xfrm>
        </p:spPr>
        <p:txBody>
          <a:bodyPr anchor="b"/>
          <a:lstStyle>
            <a:lvl1pPr>
              <a:defRPr sz="284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2084" y="1558854"/>
            <a:ext cx="4110782" cy="7694010"/>
          </a:xfrm>
        </p:spPr>
        <p:txBody>
          <a:bodyPr/>
          <a:lstStyle>
            <a:lvl1pPr>
              <a:defRPr sz="2842"/>
            </a:lvl1pPr>
            <a:lvl2pPr>
              <a:defRPr sz="2486"/>
            </a:lvl2pPr>
            <a:lvl3pPr>
              <a:defRPr sz="2131"/>
            </a:lvl3pPr>
            <a:lvl4pPr>
              <a:defRPr sz="1776"/>
            </a:lvl4pPr>
            <a:lvl5pPr>
              <a:defRPr sz="1776"/>
            </a:lvl5pPr>
            <a:lvl6pPr>
              <a:defRPr sz="1776"/>
            </a:lvl6pPr>
            <a:lvl7pPr>
              <a:defRPr sz="1776"/>
            </a:lvl7pPr>
            <a:lvl8pPr>
              <a:defRPr sz="1776"/>
            </a:lvl8pPr>
            <a:lvl9pPr>
              <a:defRPr sz="1776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2" y="3248025"/>
            <a:ext cx="2618932" cy="6017368"/>
          </a:xfrm>
        </p:spPr>
        <p:txBody>
          <a:bodyPr/>
          <a:lstStyle>
            <a:lvl1pPr marL="0" indent="0">
              <a:buNone/>
              <a:defRPr sz="1421"/>
            </a:lvl1pPr>
            <a:lvl2pPr marL="405994" indent="0">
              <a:buNone/>
              <a:defRPr sz="1243"/>
            </a:lvl2pPr>
            <a:lvl3pPr marL="811987" indent="0">
              <a:buNone/>
              <a:defRPr sz="1066"/>
            </a:lvl3pPr>
            <a:lvl4pPr marL="1217981" indent="0">
              <a:buNone/>
              <a:defRPr sz="888"/>
            </a:lvl4pPr>
            <a:lvl5pPr marL="1623974" indent="0">
              <a:buNone/>
              <a:defRPr sz="888"/>
            </a:lvl5pPr>
            <a:lvl6pPr marL="2029968" indent="0">
              <a:buNone/>
              <a:defRPr sz="888"/>
            </a:lvl6pPr>
            <a:lvl7pPr marL="2435962" indent="0">
              <a:buNone/>
              <a:defRPr sz="888"/>
            </a:lvl7pPr>
            <a:lvl8pPr marL="2841955" indent="0">
              <a:buNone/>
              <a:defRPr sz="888"/>
            </a:lvl8pPr>
            <a:lvl9pPr marL="3247949" indent="0">
              <a:buNone/>
              <a:defRPr sz="888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6329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721783"/>
            <a:ext cx="2618932" cy="2526242"/>
          </a:xfrm>
        </p:spPr>
        <p:txBody>
          <a:bodyPr anchor="b"/>
          <a:lstStyle>
            <a:lvl1pPr>
              <a:defRPr sz="284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52084" y="1558854"/>
            <a:ext cx="4110782" cy="7694010"/>
          </a:xfrm>
        </p:spPr>
        <p:txBody>
          <a:bodyPr anchor="t"/>
          <a:lstStyle>
            <a:lvl1pPr marL="0" indent="0">
              <a:buNone/>
              <a:defRPr sz="2842"/>
            </a:lvl1pPr>
            <a:lvl2pPr marL="405994" indent="0">
              <a:buNone/>
              <a:defRPr sz="2486"/>
            </a:lvl2pPr>
            <a:lvl3pPr marL="811987" indent="0">
              <a:buNone/>
              <a:defRPr sz="2131"/>
            </a:lvl3pPr>
            <a:lvl4pPr marL="1217981" indent="0">
              <a:buNone/>
              <a:defRPr sz="1776"/>
            </a:lvl4pPr>
            <a:lvl5pPr marL="1623974" indent="0">
              <a:buNone/>
              <a:defRPr sz="1776"/>
            </a:lvl5pPr>
            <a:lvl6pPr marL="2029968" indent="0">
              <a:buNone/>
              <a:defRPr sz="1776"/>
            </a:lvl6pPr>
            <a:lvl7pPr marL="2435962" indent="0">
              <a:buNone/>
              <a:defRPr sz="1776"/>
            </a:lvl7pPr>
            <a:lvl8pPr marL="2841955" indent="0">
              <a:buNone/>
              <a:defRPr sz="1776"/>
            </a:lvl8pPr>
            <a:lvl9pPr marL="3247949" indent="0">
              <a:buNone/>
              <a:defRPr sz="1776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2" y="3248025"/>
            <a:ext cx="2618932" cy="6017368"/>
          </a:xfrm>
        </p:spPr>
        <p:txBody>
          <a:bodyPr/>
          <a:lstStyle>
            <a:lvl1pPr marL="0" indent="0">
              <a:buNone/>
              <a:defRPr sz="1421"/>
            </a:lvl1pPr>
            <a:lvl2pPr marL="405994" indent="0">
              <a:buNone/>
              <a:defRPr sz="1243"/>
            </a:lvl2pPr>
            <a:lvl3pPr marL="811987" indent="0">
              <a:buNone/>
              <a:defRPr sz="1066"/>
            </a:lvl3pPr>
            <a:lvl4pPr marL="1217981" indent="0">
              <a:buNone/>
              <a:defRPr sz="888"/>
            </a:lvl4pPr>
            <a:lvl5pPr marL="1623974" indent="0">
              <a:buNone/>
              <a:defRPr sz="888"/>
            </a:lvl5pPr>
            <a:lvl6pPr marL="2029968" indent="0">
              <a:buNone/>
              <a:defRPr sz="888"/>
            </a:lvl6pPr>
            <a:lvl7pPr marL="2435962" indent="0">
              <a:buNone/>
              <a:defRPr sz="888"/>
            </a:lvl7pPr>
            <a:lvl8pPr marL="2841955" indent="0">
              <a:buNone/>
              <a:defRPr sz="888"/>
            </a:lvl8pPr>
            <a:lvl9pPr marL="3247949" indent="0">
              <a:buNone/>
              <a:defRPr sz="888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171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255" y="576427"/>
            <a:ext cx="7003554" cy="209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255" y="2882121"/>
            <a:ext cx="7003554" cy="6869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254" y="10034796"/>
            <a:ext cx="1827014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9771" y="10034796"/>
            <a:ext cx="2740521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4795" y="10034796"/>
            <a:ext cx="1827014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870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11987" rtl="0" eaLnBrk="1" latinLnBrk="0" hangingPunct="1">
        <a:lnSpc>
          <a:spcPct val="90000"/>
        </a:lnSpc>
        <a:spcBef>
          <a:spcPct val="0"/>
        </a:spcBef>
        <a:buNone/>
        <a:defRPr sz="39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997" indent="-202997" algn="l" defTabSz="811987" rtl="0" eaLnBrk="1" latinLnBrk="0" hangingPunct="1">
        <a:lnSpc>
          <a:spcPct val="90000"/>
        </a:lnSpc>
        <a:spcBef>
          <a:spcPts val="888"/>
        </a:spcBef>
        <a:buFont typeface="Arial" panose="020B0604020202020204" pitchFamily="34" charset="0"/>
        <a:buChar char="•"/>
        <a:defRPr sz="2486" kern="1200">
          <a:solidFill>
            <a:schemeClr val="tx1"/>
          </a:solidFill>
          <a:latin typeface="+mn-lt"/>
          <a:ea typeface="+mn-ea"/>
          <a:cs typeface="+mn-cs"/>
        </a:defRPr>
      </a:lvl1pPr>
      <a:lvl2pPr marL="608990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2pPr>
      <a:lvl3pPr marL="1014984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776" kern="1200">
          <a:solidFill>
            <a:schemeClr val="tx1"/>
          </a:solidFill>
          <a:latin typeface="+mn-lt"/>
          <a:ea typeface="+mn-ea"/>
          <a:cs typeface="+mn-cs"/>
        </a:defRPr>
      </a:lvl3pPr>
      <a:lvl4pPr marL="1420978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232965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6pPr>
      <a:lvl7pPr marL="2638958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7pPr>
      <a:lvl8pPr marL="3044952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8pPr>
      <a:lvl9pPr marL="3450946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1pPr>
      <a:lvl2pPr marL="405994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2pPr>
      <a:lvl3pPr marL="811987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3pPr>
      <a:lvl4pPr marL="1217981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1623974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029968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6pPr>
      <a:lvl7pPr marL="2435962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7pPr>
      <a:lvl8pPr marL="2841955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8pPr>
      <a:lvl9pPr marL="3247949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tiff"/><Relationship Id="rId18" Type="http://schemas.openxmlformats.org/officeDocument/2006/relationships/image" Target="../media/image15.tiff"/><Relationship Id="rId26" Type="http://schemas.openxmlformats.org/officeDocument/2006/relationships/image" Target="../media/image23.tif"/><Relationship Id="rId39" Type="http://schemas.openxmlformats.org/officeDocument/2006/relationships/image" Target="../media/image36.png"/><Relationship Id="rId21" Type="http://schemas.openxmlformats.org/officeDocument/2006/relationships/image" Target="../media/image18.pn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47" Type="http://schemas.openxmlformats.org/officeDocument/2006/relationships/image" Target="../media/image44.png"/><Relationship Id="rId50" Type="http://schemas.openxmlformats.org/officeDocument/2006/relationships/image" Target="../media/image4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tiff"/><Relationship Id="rId29" Type="http://schemas.openxmlformats.org/officeDocument/2006/relationships/image" Target="../media/image26.tif"/><Relationship Id="rId11" Type="http://schemas.openxmlformats.org/officeDocument/2006/relationships/image" Target="../media/image8.tiff"/><Relationship Id="rId24" Type="http://schemas.openxmlformats.org/officeDocument/2006/relationships/image" Target="../media/image21.tif"/><Relationship Id="rId32" Type="http://schemas.openxmlformats.org/officeDocument/2006/relationships/image" Target="../media/image29.png"/><Relationship Id="rId37" Type="http://schemas.openxmlformats.org/officeDocument/2006/relationships/image" Target="../media/image34.emf"/><Relationship Id="rId40" Type="http://schemas.openxmlformats.org/officeDocument/2006/relationships/image" Target="../media/image37.png"/><Relationship Id="rId45" Type="http://schemas.openxmlformats.org/officeDocument/2006/relationships/image" Target="../media/image42.png"/><Relationship Id="rId5" Type="http://schemas.openxmlformats.org/officeDocument/2006/relationships/image" Target="../media/image3.png"/><Relationship Id="rId15" Type="http://schemas.openxmlformats.org/officeDocument/2006/relationships/image" Target="../media/image12.tiff"/><Relationship Id="rId23" Type="http://schemas.openxmlformats.org/officeDocument/2006/relationships/image" Target="../media/image20.png"/><Relationship Id="rId28" Type="http://schemas.openxmlformats.org/officeDocument/2006/relationships/image" Target="../media/image25.tif"/><Relationship Id="rId36" Type="http://schemas.openxmlformats.org/officeDocument/2006/relationships/image" Target="../media/image33.png"/><Relationship Id="rId49" Type="http://schemas.openxmlformats.org/officeDocument/2006/relationships/image" Target="../media/image46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tif"/><Relationship Id="rId44" Type="http://schemas.openxmlformats.org/officeDocument/2006/relationships/image" Target="../media/image41.png"/><Relationship Id="rId4" Type="http://schemas.openxmlformats.org/officeDocument/2006/relationships/image" Target="../media/image2.emf"/><Relationship Id="rId9" Type="http://schemas.openxmlformats.org/officeDocument/2006/relationships/image" Target="../media/image6.png"/><Relationship Id="rId14" Type="http://schemas.openxmlformats.org/officeDocument/2006/relationships/image" Target="../media/image11.tiff"/><Relationship Id="rId22" Type="http://schemas.openxmlformats.org/officeDocument/2006/relationships/image" Target="../media/image19.png"/><Relationship Id="rId27" Type="http://schemas.openxmlformats.org/officeDocument/2006/relationships/image" Target="../media/image24.tif"/><Relationship Id="rId30" Type="http://schemas.openxmlformats.org/officeDocument/2006/relationships/image" Target="../media/image27.tif"/><Relationship Id="rId35" Type="http://schemas.openxmlformats.org/officeDocument/2006/relationships/image" Target="../media/image32.png"/><Relationship Id="rId43" Type="http://schemas.openxmlformats.org/officeDocument/2006/relationships/image" Target="../media/image40.png"/><Relationship Id="rId48" Type="http://schemas.openxmlformats.org/officeDocument/2006/relationships/image" Target="../media/image45.emf"/><Relationship Id="rId8" Type="http://schemas.microsoft.com/office/2007/relationships/hdphoto" Target="../media/hdphoto1.wdp"/><Relationship Id="rId3" Type="http://schemas.openxmlformats.org/officeDocument/2006/relationships/image" Target="../media/image1.emf"/><Relationship Id="rId12" Type="http://schemas.openxmlformats.org/officeDocument/2006/relationships/image" Target="../media/image9.tiff"/><Relationship Id="rId17" Type="http://schemas.openxmlformats.org/officeDocument/2006/relationships/image" Target="../media/image14.tiff"/><Relationship Id="rId25" Type="http://schemas.openxmlformats.org/officeDocument/2006/relationships/image" Target="../media/image22.tif"/><Relationship Id="rId33" Type="http://schemas.openxmlformats.org/officeDocument/2006/relationships/image" Target="../media/image30.png"/><Relationship Id="rId38" Type="http://schemas.openxmlformats.org/officeDocument/2006/relationships/image" Target="../media/image35.png"/><Relationship Id="rId46" Type="http://schemas.openxmlformats.org/officeDocument/2006/relationships/image" Target="../media/image43.png"/><Relationship Id="rId20" Type="http://schemas.openxmlformats.org/officeDocument/2006/relationships/image" Target="../media/image17.png"/><Relationship Id="rId41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ZoneTexte 159"/>
          <p:cNvSpPr txBox="1"/>
          <p:nvPr/>
        </p:nvSpPr>
        <p:spPr>
          <a:xfrm>
            <a:off x="2164243" y="7386185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2" name="Groupe 191"/>
          <p:cNvGrpSpPr>
            <a:grpSpLocks noChangeAspect="1"/>
          </p:cNvGrpSpPr>
          <p:nvPr/>
        </p:nvGrpSpPr>
        <p:grpSpPr>
          <a:xfrm>
            <a:off x="1741977" y="7443358"/>
            <a:ext cx="1119088" cy="1911665"/>
            <a:chOff x="1050544" y="3625850"/>
            <a:chExt cx="1838706" cy="3140940"/>
          </a:xfrm>
        </p:grpSpPr>
        <p:pic>
          <p:nvPicPr>
            <p:cNvPr id="193" name="Image 192"/>
            <p:cNvPicPr>
              <a:picLocks noChangeAspect="1"/>
            </p:cNvPicPr>
            <p:nvPr/>
          </p:nvPicPr>
          <p:blipFill rotWithShape="1">
            <a:blip r:embed="rId3"/>
            <a:srcRect t="13415" r="61747"/>
            <a:stretch/>
          </p:blipFill>
          <p:spPr>
            <a:xfrm>
              <a:off x="1050544" y="3625850"/>
              <a:ext cx="1819656" cy="3140940"/>
            </a:xfrm>
            <a:prstGeom prst="rect">
              <a:avLst/>
            </a:prstGeom>
          </p:spPr>
        </p:pic>
        <p:pic>
          <p:nvPicPr>
            <p:cNvPr id="194" name="Image 193"/>
            <p:cNvPicPr>
              <a:picLocks noChangeAspect="1"/>
            </p:cNvPicPr>
            <p:nvPr/>
          </p:nvPicPr>
          <p:blipFill rotWithShape="1">
            <a:blip r:embed="rId4"/>
            <a:srcRect l="13691" t="18142" r="61347" b="24093"/>
            <a:stretch/>
          </p:blipFill>
          <p:spPr>
            <a:xfrm>
              <a:off x="1701800" y="3797300"/>
              <a:ext cx="1187450" cy="2095500"/>
            </a:xfrm>
            <a:prstGeom prst="rect">
              <a:avLst/>
            </a:prstGeom>
          </p:spPr>
        </p:pic>
      </p:grpSp>
      <p:pic>
        <p:nvPicPr>
          <p:cNvPr id="62" name="Image 61"/>
          <p:cNvPicPr>
            <a:picLocks noChangeAspect="1"/>
          </p:cNvPicPr>
          <p:nvPr/>
        </p:nvPicPr>
        <p:blipFill rotWithShape="1">
          <a:blip r:embed="rId5"/>
          <a:srcRect t="133" r="34077" b="4889"/>
          <a:stretch/>
        </p:blipFill>
        <p:spPr>
          <a:xfrm>
            <a:off x="2992906" y="5070044"/>
            <a:ext cx="1428461" cy="2037080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/>
        </p:nvPicPr>
        <p:blipFill rotWithShape="1">
          <a:blip r:embed="rId6"/>
          <a:srcRect l="24483"/>
          <a:stretch/>
        </p:blipFill>
        <p:spPr>
          <a:xfrm>
            <a:off x="1561326" y="5067845"/>
            <a:ext cx="1416561" cy="2044800"/>
          </a:xfrm>
          <a:prstGeom prst="rect">
            <a:avLst/>
          </a:prstGeom>
        </p:spPr>
      </p:pic>
      <p:sp>
        <p:nvSpPr>
          <p:cNvPr id="119" name="ZoneTexte 118"/>
          <p:cNvSpPr txBox="1"/>
          <p:nvPr/>
        </p:nvSpPr>
        <p:spPr>
          <a:xfrm rot="5400000">
            <a:off x="5479107" y="3812058"/>
            <a:ext cx="369332" cy="226435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Ptc</a:t>
            </a:r>
            <a:r>
              <a:rPr lang="fr-FR" sz="1200" i="1" baseline="30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fr-FR" sz="1200" i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S100</a:t>
            </a:r>
            <a:r>
              <a:rPr lang="el-GR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fr-FR" sz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i="1" dirty="0" err="1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Glast</a:t>
            </a:r>
            <a:r>
              <a:rPr lang="fr-FR" sz="1200" i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82" name="ZoneTexte 81"/>
          <p:cNvSpPr txBox="1"/>
          <p:nvPr/>
        </p:nvSpPr>
        <p:spPr>
          <a:xfrm rot="16200000">
            <a:off x="4053916" y="6582257"/>
            <a:ext cx="97624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YFP-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Ptc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</a:p>
        </p:txBody>
      </p:sp>
      <p:sp>
        <p:nvSpPr>
          <p:cNvPr id="110" name="ZoneTexte 109"/>
          <p:cNvSpPr txBox="1"/>
          <p:nvPr/>
        </p:nvSpPr>
        <p:spPr>
          <a:xfrm rot="16200000">
            <a:off x="3969252" y="5349740"/>
            <a:ext cx="117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YFP-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Ptc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+/+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267"/>
          <a:stretch/>
        </p:blipFill>
        <p:spPr>
          <a:xfrm>
            <a:off x="1761355" y="2524703"/>
            <a:ext cx="1383091" cy="94598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450607" y="1457476"/>
            <a:ext cx="369332" cy="98779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YFP-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Ptc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+/+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287140" y="1080935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450607" y="2552864"/>
            <a:ext cx="369332" cy="98779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YFP-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Ptc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1815397" y="3417891"/>
            <a:ext cx="89027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1287140" y="237109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2730219" y="2524704"/>
            <a:ext cx="413702" cy="275455"/>
          </a:xfrm>
          <a:prstGeom prst="line">
            <a:avLst/>
          </a:prstGeom>
          <a:ln w="95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2712071" y="3003954"/>
            <a:ext cx="423204" cy="539484"/>
          </a:xfrm>
          <a:prstGeom prst="line">
            <a:avLst/>
          </a:prstGeom>
          <a:ln w="95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1238" y="1383179"/>
            <a:ext cx="1383582" cy="1007908"/>
          </a:xfrm>
          <a:prstGeom prst="rect">
            <a:avLst/>
          </a:prstGeom>
        </p:spPr>
      </p:pic>
      <p:cxnSp>
        <p:nvCxnSpPr>
          <p:cNvPr id="11" name="Connecteur droit 10"/>
          <p:cNvCxnSpPr/>
          <p:nvPr/>
        </p:nvCxnSpPr>
        <p:spPr>
          <a:xfrm>
            <a:off x="1816465" y="2341515"/>
            <a:ext cx="79488" cy="1402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2669648" y="1390750"/>
            <a:ext cx="480031" cy="351000"/>
          </a:xfrm>
          <a:prstGeom prst="line">
            <a:avLst/>
          </a:prstGeom>
          <a:ln w="95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2669648" y="1929336"/>
            <a:ext cx="480031" cy="457952"/>
          </a:xfrm>
          <a:prstGeom prst="line">
            <a:avLst/>
          </a:prstGeom>
          <a:ln w="95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459213" y="1741751"/>
            <a:ext cx="210434" cy="187585"/>
          </a:xfrm>
          <a:prstGeom prst="rect">
            <a:avLst/>
          </a:prstGeom>
          <a:noFill/>
          <a:ln w="952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2478615" y="2806639"/>
            <a:ext cx="224287" cy="187506"/>
          </a:xfrm>
          <a:prstGeom prst="rect">
            <a:avLst/>
          </a:prstGeom>
          <a:noFill/>
          <a:ln w="952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4338118" y="1383529"/>
            <a:ext cx="1095600" cy="996511"/>
            <a:chOff x="2775644" y="572785"/>
            <a:chExt cx="1190870" cy="1083164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775644" y="574279"/>
              <a:ext cx="753944" cy="664767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1219" y="572785"/>
              <a:ext cx="93054" cy="663552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7339" y="572785"/>
              <a:ext cx="93054" cy="663552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3460" y="572785"/>
              <a:ext cx="93054" cy="663552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5644" y="1256231"/>
              <a:ext cx="753408" cy="93163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5644" y="1358416"/>
              <a:ext cx="753408" cy="93163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5644" y="1460601"/>
              <a:ext cx="753408" cy="93163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5644" y="1562786"/>
              <a:ext cx="753408" cy="93163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5099" y="572785"/>
              <a:ext cx="93054" cy="663552"/>
            </a:xfrm>
            <a:prstGeom prst="rect">
              <a:avLst/>
            </a:prstGeom>
          </p:spPr>
        </p:pic>
        <p:cxnSp>
          <p:nvCxnSpPr>
            <p:cNvPr id="26" name="Connecteur droit 25"/>
            <p:cNvCxnSpPr/>
            <p:nvPr/>
          </p:nvCxnSpPr>
          <p:spPr>
            <a:xfrm>
              <a:off x="3217311" y="572785"/>
              <a:ext cx="0" cy="664295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>
              <a:off x="2779413" y="932499"/>
              <a:ext cx="753408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/>
            <p:nvPr/>
          </p:nvCxnSpPr>
          <p:spPr>
            <a:xfrm>
              <a:off x="2801858" y="1177180"/>
              <a:ext cx="283392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Image 2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177843" y="1893773"/>
            <a:ext cx="557682" cy="49172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77843" y="1381552"/>
            <a:ext cx="557682" cy="491720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756052" y="1381550"/>
            <a:ext cx="557682" cy="491720"/>
          </a:xfrm>
          <a:prstGeom prst="rect">
            <a:avLst/>
          </a:prstGeom>
        </p:spPr>
      </p:pic>
      <p:grpSp>
        <p:nvGrpSpPr>
          <p:cNvPr id="33" name="Groupe 32"/>
          <p:cNvGrpSpPr/>
          <p:nvPr/>
        </p:nvGrpSpPr>
        <p:grpSpPr>
          <a:xfrm>
            <a:off x="3753267" y="1893773"/>
            <a:ext cx="557682" cy="491720"/>
            <a:chOff x="2415073" y="1401473"/>
            <a:chExt cx="301580" cy="265909"/>
          </a:xfrm>
        </p:grpSpPr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415073" y="1401473"/>
              <a:ext cx="301580" cy="265909"/>
            </a:xfrm>
            <a:prstGeom prst="rect">
              <a:avLst/>
            </a:prstGeom>
          </p:spPr>
        </p:pic>
        <p:cxnSp>
          <p:nvCxnSpPr>
            <p:cNvPr id="35" name="Connecteur droit 34"/>
            <p:cNvCxnSpPr/>
            <p:nvPr/>
          </p:nvCxnSpPr>
          <p:spPr>
            <a:xfrm>
              <a:off x="2435000" y="1630255"/>
              <a:ext cx="114048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e 35"/>
          <p:cNvGrpSpPr>
            <a:grpSpLocks noChangeAspect="1"/>
          </p:cNvGrpSpPr>
          <p:nvPr/>
        </p:nvGrpSpPr>
        <p:grpSpPr>
          <a:xfrm>
            <a:off x="4319943" y="2526408"/>
            <a:ext cx="1069722" cy="944261"/>
            <a:chOff x="2760527" y="1792596"/>
            <a:chExt cx="1211189" cy="1069137"/>
          </a:xfrm>
        </p:grpSpPr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2764219" y="1794480"/>
              <a:ext cx="748382" cy="623653"/>
            </a:xfrm>
            <a:prstGeom prst="rect">
              <a:avLst/>
            </a:prstGeom>
          </p:spPr>
        </p:pic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1719" y="1792596"/>
              <a:ext cx="97903" cy="625536"/>
            </a:xfrm>
            <a:prstGeom prst="rect">
              <a:avLst/>
            </a:prstGeom>
          </p:spPr>
        </p:pic>
        <p:pic>
          <p:nvPicPr>
            <p:cNvPr id="39" name="Image 38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2766" y="1792596"/>
              <a:ext cx="97903" cy="625536"/>
            </a:xfrm>
            <a:prstGeom prst="rect">
              <a:avLst/>
            </a:prstGeom>
          </p:spPr>
        </p:pic>
        <p:pic>
          <p:nvPicPr>
            <p:cNvPr id="40" name="Image 39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3813" y="1792596"/>
              <a:ext cx="97903" cy="625536"/>
            </a:xfrm>
            <a:prstGeom prst="rect">
              <a:avLst/>
            </a:prstGeom>
          </p:spPr>
        </p:pic>
        <p:pic>
          <p:nvPicPr>
            <p:cNvPr id="41" name="Image 40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0527" y="2434911"/>
              <a:ext cx="749952" cy="97820"/>
            </a:xfrm>
            <a:prstGeom prst="rect">
              <a:avLst/>
            </a:prstGeom>
          </p:spPr>
        </p:pic>
        <p:pic>
          <p:nvPicPr>
            <p:cNvPr id="42" name="Image 41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0527" y="2544579"/>
              <a:ext cx="749952" cy="97820"/>
            </a:xfrm>
            <a:prstGeom prst="rect">
              <a:avLst/>
            </a:prstGeom>
          </p:spPr>
        </p:pic>
        <p:pic>
          <p:nvPicPr>
            <p:cNvPr id="43" name="Image 42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0527" y="2654246"/>
              <a:ext cx="749952" cy="97820"/>
            </a:xfrm>
            <a:prstGeom prst="rect">
              <a:avLst/>
            </a:prstGeom>
          </p:spPr>
        </p:pic>
        <p:pic>
          <p:nvPicPr>
            <p:cNvPr id="44" name="Image 43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0527" y="2763913"/>
              <a:ext cx="749952" cy="97820"/>
            </a:xfrm>
            <a:prstGeom prst="rect">
              <a:avLst/>
            </a:prstGeom>
          </p:spPr>
        </p:pic>
        <p:pic>
          <p:nvPicPr>
            <p:cNvPr id="45" name="Image 44"/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0671" y="1792596"/>
              <a:ext cx="97903" cy="625536"/>
            </a:xfrm>
            <a:prstGeom prst="rect">
              <a:avLst/>
            </a:prstGeom>
          </p:spPr>
        </p:pic>
        <p:cxnSp>
          <p:nvCxnSpPr>
            <p:cNvPr id="46" name="Connecteur droit 45"/>
            <p:cNvCxnSpPr/>
            <p:nvPr/>
          </p:nvCxnSpPr>
          <p:spPr>
            <a:xfrm>
              <a:off x="3144325" y="1792596"/>
              <a:ext cx="0" cy="62553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/>
            <p:nvPr/>
          </p:nvCxnSpPr>
          <p:spPr>
            <a:xfrm>
              <a:off x="2760527" y="2128591"/>
              <a:ext cx="750643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/>
            <p:nvPr/>
          </p:nvCxnSpPr>
          <p:spPr>
            <a:xfrm>
              <a:off x="2775490" y="2363072"/>
              <a:ext cx="300671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9" name="Image 48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66944" y="3011577"/>
            <a:ext cx="554176" cy="461812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168475" y="2526407"/>
            <a:ext cx="554176" cy="461812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3740968" y="2526407"/>
            <a:ext cx="554176" cy="461812"/>
          </a:xfrm>
          <a:prstGeom prst="rect">
            <a:avLst/>
          </a:prstGeom>
        </p:spPr>
      </p:pic>
      <p:grpSp>
        <p:nvGrpSpPr>
          <p:cNvPr id="52" name="Groupe 51"/>
          <p:cNvGrpSpPr/>
          <p:nvPr/>
        </p:nvGrpSpPr>
        <p:grpSpPr>
          <a:xfrm>
            <a:off x="3742293" y="3012480"/>
            <a:ext cx="554176" cy="461812"/>
            <a:chOff x="2411010" y="2623701"/>
            <a:chExt cx="313025" cy="260854"/>
          </a:xfrm>
        </p:grpSpPr>
        <p:pic>
          <p:nvPicPr>
            <p:cNvPr id="53" name="Image 52"/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2411010" y="2623701"/>
              <a:ext cx="313025" cy="260854"/>
            </a:xfrm>
            <a:prstGeom prst="rect">
              <a:avLst/>
            </a:prstGeom>
          </p:spPr>
        </p:pic>
        <p:cxnSp>
          <p:nvCxnSpPr>
            <p:cNvPr id="54" name="Connecteur droit 53"/>
            <p:cNvCxnSpPr/>
            <p:nvPr/>
          </p:nvCxnSpPr>
          <p:spPr>
            <a:xfrm flipV="1">
              <a:off x="2425152" y="2857361"/>
              <a:ext cx="124416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ZoneTexte 54"/>
          <p:cNvSpPr txBox="1"/>
          <p:nvPr/>
        </p:nvSpPr>
        <p:spPr>
          <a:xfrm>
            <a:off x="1691983" y="1095895"/>
            <a:ext cx="2128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YFP</a:t>
            </a:r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GFAP</a:t>
            </a:r>
            <a:r>
              <a:rPr lang="fr-FR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HuC</a:t>
            </a:r>
            <a:r>
              <a:rPr lang="fr-FR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 </a:t>
            </a:r>
            <a:r>
              <a:rPr lang="fr-FR" sz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 </a:t>
            </a:r>
          </a:p>
        </p:txBody>
      </p:sp>
      <p:grpSp>
        <p:nvGrpSpPr>
          <p:cNvPr id="65" name="Groupe 64"/>
          <p:cNvGrpSpPr>
            <a:grpSpLocks noChangeAspect="1"/>
          </p:cNvGrpSpPr>
          <p:nvPr/>
        </p:nvGrpSpPr>
        <p:grpSpPr>
          <a:xfrm>
            <a:off x="1484850" y="3686473"/>
            <a:ext cx="3887429" cy="999767"/>
            <a:chOff x="441056" y="5187364"/>
            <a:chExt cx="2800681" cy="720274"/>
          </a:xfrm>
        </p:grpSpPr>
        <p:grpSp>
          <p:nvGrpSpPr>
            <p:cNvPr id="66" name="Groupe 65"/>
            <p:cNvGrpSpPr>
              <a:grpSpLocks noChangeAspect="1"/>
            </p:cNvGrpSpPr>
            <p:nvPr/>
          </p:nvGrpSpPr>
          <p:grpSpPr>
            <a:xfrm>
              <a:off x="634914" y="5382996"/>
              <a:ext cx="1076205" cy="523190"/>
              <a:chOff x="-2058259" y="5793125"/>
              <a:chExt cx="2643548" cy="1285142"/>
            </a:xfrm>
          </p:grpSpPr>
          <p:pic>
            <p:nvPicPr>
              <p:cNvPr id="80" name="Image 79"/>
              <p:cNvPicPr>
                <a:picLocks noChangeAspect="1"/>
              </p:cNvPicPr>
              <p:nvPr/>
            </p:nvPicPr>
            <p:blipFill rotWithShape="1">
              <a:blip r:embed="rId36"/>
              <a:srcRect l="47354" t="65923" r="30687" b="24435"/>
              <a:stretch/>
            </p:blipFill>
            <p:spPr>
              <a:xfrm flipH="1">
                <a:off x="-2058203" y="5793125"/>
                <a:ext cx="2643492" cy="792479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pic>
            <p:nvPicPr>
              <p:cNvPr id="81" name="Image 80"/>
              <p:cNvPicPr>
                <a:picLocks noChangeAspect="1"/>
              </p:cNvPicPr>
              <p:nvPr/>
            </p:nvPicPr>
            <p:blipFill rotWithShape="1">
              <a:blip r:embed="rId37"/>
              <a:srcRect l="15934" t="36244" r="13300" b="16642"/>
              <a:stretch/>
            </p:blipFill>
            <p:spPr>
              <a:xfrm flipH="1">
                <a:off x="-2058259" y="6656884"/>
                <a:ext cx="2626821" cy="421383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</p:grpSp>
        <p:grpSp>
          <p:nvGrpSpPr>
            <p:cNvPr id="67" name="Groupe 66"/>
            <p:cNvGrpSpPr>
              <a:grpSpLocks noChangeAspect="1"/>
            </p:cNvGrpSpPr>
            <p:nvPr/>
          </p:nvGrpSpPr>
          <p:grpSpPr>
            <a:xfrm>
              <a:off x="441056" y="5187364"/>
              <a:ext cx="2800681" cy="720274"/>
              <a:chOff x="873658" y="464307"/>
              <a:chExt cx="2537999" cy="652708"/>
            </a:xfrm>
          </p:grpSpPr>
          <p:sp>
            <p:nvSpPr>
              <p:cNvPr id="68" name="ZoneTexte 67"/>
              <p:cNvSpPr txBox="1"/>
              <p:nvPr/>
            </p:nvSpPr>
            <p:spPr>
              <a:xfrm flipH="1">
                <a:off x="2043219" y="658755"/>
                <a:ext cx="1318665" cy="180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Ptc</a:t>
                </a:r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∆</a:t>
                </a:r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ZoneTexte 68"/>
              <p:cNvSpPr txBox="1"/>
              <p:nvPr/>
            </p:nvSpPr>
            <p:spPr>
              <a:xfrm flipH="1">
                <a:off x="2049327" y="567753"/>
                <a:ext cx="1362330" cy="180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Ptc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ZoneTexte 69"/>
              <p:cNvSpPr txBox="1"/>
              <p:nvPr/>
            </p:nvSpPr>
            <p:spPr>
              <a:xfrm flipH="1">
                <a:off x="2054843" y="757271"/>
                <a:ext cx="1090297" cy="180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Ptc</a:t>
                </a:r>
                <a:r>
                  <a:rPr lang="en-GB" sz="1200" baseline="30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del</a:t>
                </a:r>
                <a:endParaRPr lang="en-GB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1" name="Groupe 70"/>
              <p:cNvGrpSpPr/>
              <p:nvPr/>
            </p:nvGrpSpPr>
            <p:grpSpPr>
              <a:xfrm>
                <a:off x="873658" y="464307"/>
                <a:ext cx="1462469" cy="415221"/>
                <a:chOff x="873658" y="464307"/>
                <a:chExt cx="1462469" cy="415221"/>
              </a:xfrm>
            </p:grpSpPr>
            <p:sp>
              <p:nvSpPr>
                <p:cNvPr id="73" name="Triangle isocèle 72"/>
                <p:cNvSpPr/>
                <p:nvPr/>
              </p:nvSpPr>
              <p:spPr>
                <a:xfrm rot="16200000">
                  <a:off x="2038998" y="706910"/>
                  <a:ext cx="43200" cy="72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ZoneTexte 73"/>
                <p:cNvSpPr txBox="1"/>
                <p:nvPr/>
              </p:nvSpPr>
              <p:spPr>
                <a:xfrm>
                  <a:off x="1325102" y="470217"/>
                  <a:ext cx="1011025" cy="1808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YFP-Ptc</a:t>
                  </a:r>
                  <a:r>
                    <a:rPr lang="en-GB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-/-</a:t>
                  </a:r>
                </a:p>
              </p:txBody>
            </p:sp>
            <p:sp>
              <p:nvSpPr>
                <p:cNvPr id="75" name="ZoneTexte 74"/>
                <p:cNvSpPr txBox="1"/>
                <p:nvPr/>
              </p:nvSpPr>
              <p:spPr>
                <a:xfrm>
                  <a:off x="873658" y="464307"/>
                  <a:ext cx="851386" cy="1808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YFP-Ptc</a:t>
                  </a:r>
                  <a:r>
                    <a:rPr lang="en-GB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cxnSp>
              <p:nvCxnSpPr>
                <p:cNvPr id="76" name="Connecteur droit 75"/>
                <p:cNvCxnSpPr/>
                <p:nvPr/>
              </p:nvCxnSpPr>
              <p:spPr>
                <a:xfrm>
                  <a:off x="1078861" y="618286"/>
                  <a:ext cx="410080" cy="0"/>
                </a:xfrm>
                <a:prstGeom prst="line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Connecteur droit 76"/>
                <p:cNvCxnSpPr/>
                <p:nvPr/>
              </p:nvCxnSpPr>
              <p:spPr>
                <a:xfrm>
                  <a:off x="1547484" y="618286"/>
                  <a:ext cx="416261" cy="0"/>
                </a:xfrm>
                <a:prstGeom prst="line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8" name="Triangle isocèle 77"/>
                <p:cNvSpPr/>
                <p:nvPr/>
              </p:nvSpPr>
              <p:spPr>
                <a:xfrm rot="16200000">
                  <a:off x="2038998" y="661261"/>
                  <a:ext cx="43200" cy="72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Triangle isocèle 78"/>
                <p:cNvSpPr/>
                <p:nvPr/>
              </p:nvSpPr>
              <p:spPr>
                <a:xfrm rot="16200000">
                  <a:off x="2038999" y="821928"/>
                  <a:ext cx="43200" cy="72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2" name="ZoneTexte 71"/>
              <p:cNvSpPr txBox="1"/>
              <p:nvPr/>
            </p:nvSpPr>
            <p:spPr>
              <a:xfrm flipH="1">
                <a:off x="1981681" y="936172"/>
                <a:ext cx="809936" cy="180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</p:grpSp>
      </p:grpSp>
      <p:pic>
        <p:nvPicPr>
          <p:cNvPr id="83" name="Image 82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5766434" y="6664884"/>
            <a:ext cx="537793" cy="456024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84" name="Image 83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5767179" y="6198128"/>
            <a:ext cx="537793" cy="456024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85" name="Image 84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6323032" y="6198128"/>
            <a:ext cx="537793" cy="456024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86" name="Image 85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321313" y="6664884"/>
            <a:ext cx="537793" cy="456024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87" name="Triangle isocèle 86"/>
          <p:cNvSpPr>
            <a:spLocks noChangeAspect="1"/>
          </p:cNvSpPr>
          <p:nvPr/>
        </p:nvSpPr>
        <p:spPr>
          <a:xfrm rot="19380000">
            <a:off x="5921479" y="6888105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Triangle isocèle 87"/>
          <p:cNvSpPr>
            <a:spLocks noChangeAspect="1"/>
          </p:cNvSpPr>
          <p:nvPr/>
        </p:nvSpPr>
        <p:spPr>
          <a:xfrm rot="19380000">
            <a:off x="6475285" y="6882574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Triangle isocèle 88"/>
          <p:cNvSpPr>
            <a:spLocks noChangeAspect="1"/>
          </p:cNvSpPr>
          <p:nvPr/>
        </p:nvSpPr>
        <p:spPr>
          <a:xfrm rot="19380000">
            <a:off x="6230461" y="6868624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Triangle isocèle 89"/>
          <p:cNvSpPr>
            <a:spLocks noChangeAspect="1"/>
          </p:cNvSpPr>
          <p:nvPr/>
        </p:nvSpPr>
        <p:spPr>
          <a:xfrm rot="19380000">
            <a:off x="5918436" y="6420443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Triangle isocèle 90"/>
          <p:cNvSpPr>
            <a:spLocks noChangeAspect="1"/>
          </p:cNvSpPr>
          <p:nvPr/>
        </p:nvSpPr>
        <p:spPr>
          <a:xfrm rot="19380000">
            <a:off x="6227839" y="6402244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Triangle isocèle 91"/>
          <p:cNvSpPr>
            <a:spLocks noChangeAspect="1"/>
          </p:cNvSpPr>
          <p:nvPr/>
        </p:nvSpPr>
        <p:spPr>
          <a:xfrm rot="19380000">
            <a:off x="6471638" y="6418019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Triangle isocèle 92"/>
          <p:cNvSpPr>
            <a:spLocks noChangeAspect="1"/>
          </p:cNvSpPr>
          <p:nvPr/>
        </p:nvSpPr>
        <p:spPr>
          <a:xfrm rot="19380000">
            <a:off x="6785441" y="6402244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Triangle isocèle 93"/>
          <p:cNvSpPr>
            <a:spLocks noChangeAspect="1"/>
          </p:cNvSpPr>
          <p:nvPr/>
        </p:nvSpPr>
        <p:spPr>
          <a:xfrm rot="19380000">
            <a:off x="6787450" y="6872222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6" name="Image 95"/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5775604" y="5054050"/>
            <a:ext cx="537172" cy="455497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6327795" y="5054050"/>
            <a:ext cx="537172" cy="455497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6330445" y="5524958"/>
            <a:ext cx="537172" cy="455497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5775604" y="5524958"/>
            <a:ext cx="537172" cy="455497"/>
          </a:xfrm>
          <a:prstGeom prst="rect">
            <a:avLst/>
          </a:prstGeom>
        </p:spPr>
      </p:pic>
      <p:sp>
        <p:nvSpPr>
          <p:cNvPr id="100" name="Triangle isocèle 99"/>
          <p:cNvSpPr>
            <a:spLocks/>
          </p:cNvSpPr>
          <p:nvPr/>
        </p:nvSpPr>
        <p:spPr>
          <a:xfrm rot="2460000">
            <a:off x="6362929" y="5273953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Triangle isocèle 100"/>
          <p:cNvSpPr>
            <a:spLocks/>
          </p:cNvSpPr>
          <p:nvPr/>
        </p:nvSpPr>
        <p:spPr>
          <a:xfrm rot="2460000">
            <a:off x="6725927" y="5273403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Triangle isocèle 101"/>
          <p:cNvSpPr>
            <a:spLocks/>
          </p:cNvSpPr>
          <p:nvPr/>
        </p:nvSpPr>
        <p:spPr>
          <a:xfrm rot="2460000">
            <a:off x="5807156" y="5741870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Triangle isocèle 102"/>
          <p:cNvSpPr>
            <a:spLocks/>
          </p:cNvSpPr>
          <p:nvPr/>
        </p:nvSpPr>
        <p:spPr>
          <a:xfrm rot="2460000">
            <a:off x="6170154" y="5741320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Triangle isocèle 103"/>
          <p:cNvSpPr>
            <a:spLocks/>
          </p:cNvSpPr>
          <p:nvPr/>
        </p:nvSpPr>
        <p:spPr>
          <a:xfrm rot="2460000">
            <a:off x="6367863" y="5741871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Triangle isocèle 104"/>
          <p:cNvSpPr>
            <a:spLocks/>
          </p:cNvSpPr>
          <p:nvPr/>
        </p:nvSpPr>
        <p:spPr>
          <a:xfrm rot="2460000">
            <a:off x="6730861" y="5741321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Triangle isocèle 105"/>
          <p:cNvSpPr>
            <a:spLocks/>
          </p:cNvSpPr>
          <p:nvPr/>
        </p:nvSpPr>
        <p:spPr>
          <a:xfrm rot="2460000">
            <a:off x="5810470" y="5274072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Triangle isocèle 106"/>
          <p:cNvSpPr>
            <a:spLocks/>
          </p:cNvSpPr>
          <p:nvPr/>
        </p:nvSpPr>
        <p:spPr>
          <a:xfrm rot="2460000">
            <a:off x="6173467" y="5273522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ZoneTexte 107"/>
          <p:cNvSpPr txBox="1"/>
          <p:nvPr/>
        </p:nvSpPr>
        <p:spPr>
          <a:xfrm>
            <a:off x="4388843" y="4779741"/>
            <a:ext cx="38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09" name="ZoneTexte 108"/>
          <p:cNvSpPr txBox="1"/>
          <p:nvPr/>
        </p:nvSpPr>
        <p:spPr>
          <a:xfrm>
            <a:off x="4388844" y="6041382"/>
            <a:ext cx="356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cxnSp>
        <p:nvCxnSpPr>
          <p:cNvPr id="111" name="Connecteur droit 110"/>
          <p:cNvCxnSpPr/>
          <p:nvPr/>
        </p:nvCxnSpPr>
        <p:spPr>
          <a:xfrm>
            <a:off x="5502509" y="7058210"/>
            <a:ext cx="21649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Image 111"/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4658705" y="6195408"/>
            <a:ext cx="1087111" cy="921819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117" name="Connecteur droit 116"/>
          <p:cNvCxnSpPr/>
          <p:nvPr/>
        </p:nvCxnSpPr>
        <p:spPr>
          <a:xfrm>
            <a:off x="6889088" y="5445502"/>
            <a:ext cx="944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8" name="Image 117"/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4662013" y="5058634"/>
            <a:ext cx="1087111" cy="921820"/>
          </a:xfrm>
          <a:prstGeom prst="rect">
            <a:avLst/>
          </a:prstGeom>
        </p:spPr>
      </p:pic>
      <p:cxnSp>
        <p:nvCxnSpPr>
          <p:cNvPr id="123" name="Connecteur droit 122"/>
          <p:cNvCxnSpPr/>
          <p:nvPr/>
        </p:nvCxnSpPr>
        <p:spPr>
          <a:xfrm>
            <a:off x="6162255" y="5465871"/>
            <a:ext cx="12703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/>
        </p:nvCxnSpPr>
        <p:spPr>
          <a:xfrm>
            <a:off x="6713827" y="5465871"/>
            <a:ext cx="12703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/>
          <p:cNvCxnSpPr/>
          <p:nvPr/>
        </p:nvCxnSpPr>
        <p:spPr>
          <a:xfrm>
            <a:off x="6713827" y="5938239"/>
            <a:ext cx="12703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/>
          <p:nvPr/>
        </p:nvCxnSpPr>
        <p:spPr>
          <a:xfrm>
            <a:off x="6162255" y="5938239"/>
            <a:ext cx="12703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126"/>
          <p:cNvCxnSpPr/>
          <p:nvPr/>
        </p:nvCxnSpPr>
        <p:spPr>
          <a:xfrm>
            <a:off x="5463727" y="5938239"/>
            <a:ext cx="25407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ZoneTexte 129"/>
          <p:cNvSpPr txBox="1"/>
          <p:nvPr/>
        </p:nvSpPr>
        <p:spPr>
          <a:xfrm>
            <a:off x="1586636" y="4802377"/>
            <a:ext cx="1379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YFP-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Ptc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+/+</a:t>
            </a:r>
          </a:p>
        </p:txBody>
      </p:sp>
      <p:sp>
        <p:nvSpPr>
          <p:cNvPr id="131" name="ZoneTexte 130"/>
          <p:cNvSpPr txBox="1"/>
          <p:nvPr/>
        </p:nvSpPr>
        <p:spPr>
          <a:xfrm>
            <a:off x="1296147" y="5506564"/>
            <a:ext cx="369332" cy="97675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Ptc</a:t>
            </a:r>
            <a:r>
              <a:rPr lang="fr-FR" sz="1200" i="1" baseline="30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fr-FR" sz="1200" i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fr-FR" sz="1200" baseline="30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ZoneTexte 131"/>
          <p:cNvSpPr txBox="1"/>
          <p:nvPr/>
        </p:nvSpPr>
        <p:spPr>
          <a:xfrm>
            <a:off x="1287140" y="474418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33" name="ZoneTexte 132"/>
          <p:cNvSpPr txBox="1"/>
          <p:nvPr/>
        </p:nvSpPr>
        <p:spPr>
          <a:xfrm>
            <a:off x="2962333" y="4807508"/>
            <a:ext cx="143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YFP-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Ptc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</a:p>
        </p:txBody>
      </p:sp>
      <p:sp>
        <p:nvSpPr>
          <p:cNvPr id="135" name="ZoneTexte 134"/>
          <p:cNvSpPr txBox="1"/>
          <p:nvPr/>
        </p:nvSpPr>
        <p:spPr>
          <a:xfrm>
            <a:off x="2922148" y="4744181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36" name="ZoneTexte 135"/>
          <p:cNvSpPr txBox="1"/>
          <p:nvPr/>
        </p:nvSpPr>
        <p:spPr>
          <a:xfrm>
            <a:off x="3002718" y="5351611"/>
            <a:ext cx="3497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3V</a:t>
            </a:r>
          </a:p>
        </p:txBody>
      </p:sp>
      <p:sp>
        <p:nvSpPr>
          <p:cNvPr id="137" name="ZoneTexte 136"/>
          <p:cNvSpPr txBox="1"/>
          <p:nvPr/>
        </p:nvSpPr>
        <p:spPr>
          <a:xfrm>
            <a:off x="2727065" y="5086204"/>
            <a:ext cx="3497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3V</a:t>
            </a:r>
          </a:p>
        </p:txBody>
      </p:sp>
      <p:cxnSp>
        <p:nvCxnSpPr>
          <p:cNvPr id="138" name="Connecteur droit 137"/>
          <p:cNvCxnSpPr/>
          <p:nvPr/>
        </p:nvCxnSpPr>
        <p:spPr>
          <a:xfrm>
            <a:off x="1616576" y="7065185"/>
            <a:ext cx="228292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/>
          <p:cNvCxnSpPr/>
          <p:nvPr/>
        </p:nvCxnSpPr>
        <p:spPr>
          <a:xfrm>
            <a:off x="4138270" y="7065185"/>
            <a:ext cx="246569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2294952" y="5777683"/>
            <a:ext cx="136800" cy="11880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Rectangle 140"/>
          <p:cNvSpPr/>
          <p:nvPr/>
        </p:nvSpPr>
        <p:spPr>
          <a:xfrm>
            <a:off x="3865937" y="5544490"/>
            <a:ext cx="136800" cy="118800"/>
          </a:xfrm>
          <a:prstGeom prst="rect">
            <a:avLst/>
          </a:prstGeom>
          <a:noFill/>
          <a:ln w="95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Triangle isocèle 141"/>
          <p:cNvSpPr>
            <a:spLocks noChangeAspect="1"/>
          </p:cNvSpPr>
          <p:nvPr/>
        </p:nvSpPr>
        <p:spPr>
          <a:xfrm rot="2460000">
            <a:off x="4769660" y="5515077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Triangle isocèle 142"/>
          <p:cNvSpPr>
            <a:spLocks/>
          </p:cNvSpPr>
          <p:nvPr/>
        </p:nvSpPr>
        <p:spPr>
          <a:xfrm rot="2460000">
            <a:off x="5509807" y="5511772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Triangle isocèle 143"/>
          <p:cNvSpPr>
            <a:spLocks noChangeAspect="1"/>
          </p:cNvSpPr>
          <p:nvPr/>
        </p:nvSpPr>
        <p:spPr>
          <a:xfrm rot="19380000">
            <a:off x="4962247" y="6649914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Triangle isocèle 144"/>
          <p:cNvSpPr>
            <a:spLocks noChangeAspect="1"/>
          </p:cNvSpPr>
          <p:nvPr/>
        </p:nvSpPr>
        <p:spPr>
          <a:xfrm rot="19380000">
            <a:off x="5593373" y="6619078"/>
            <a:ext cx="32128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6" name="Connecteur droit 145"/>
          <p:cNvCxnSpPr/>
          <p:nvPr/>
        </p:nvCxnSpPr>
        <p:spPr>
          <a:xfrm>
            <a:off x="6169619" y="6616079"/>
            <a:ext cx="12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eur droit 146"/>
          <p:cNvCxnSpPr/>
          <p:nvPr/>
        </p:nvCxnSpPr>
        <p:spPr>
          <a:xfrm>
            <a:off x="6721212" y="6616079"/>
            <a:ext cx="12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/>
          <p:cNvCxnSpPr/>
          <p:nvPr/>
        </p:nvCxnSpPr>
        <p:spPr>
          <a:xfrm>
            <a:off x="6721212" y="7078332"/>
            <a:ext cx="12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eur droit 148"/>
          <p:cNvCxnSpPr/>
          <p:nvPr/>
        </p:nvCxnSpPr>
        <p:spPr>
          <a:xfrm>
            <a:off x="6167502" y="7080449"/>
            <a:ext cx="12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ZoneTexte 149"/>
          <p:cNvSpPr txBox="1"/>
          <p:nvPr/>
        </p:nvSpPr>
        <p:spPr>
          <a:xfrm>
            <a:off x="1286329" y="7133000"/>
            <a:ext cx="256009" cy="400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51" name="ZoneTexte 150"/>
          <p:cNvSpPr txBox="1"/>
          <p:nvPr/>
        </p:nvSpPr>
        <p:spPr>
          <a:xfrm>
            <a:off x="1344152" y="7253708"/>
            <a:ext cx="553998" cy="196893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Ptc</a:t>
            </a:r>
            <a:r>
              <a:rPr lang="fr-FR" sz="12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fr-FR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(Glast</a:t>
            </a:r>
            <a:r>
              <a:rPr lang="fr-FR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S100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fr-F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4" name="Groupe 153"/>
          <p:cNvGrpSpPr>
            <a:grpSpLocks noChangeAspect="1"/>
          </p:cNvGrpSpPr>
          <p:nvPr/>
        </p:nvGrpSpPr>
        <p:grpSpPr>
          <a:xfrm>
            <a:off x="2662982" y="7524850"/>
            <a:ext cx="1162966" cy="430090"/>
            <a:chOff x="2351807" y="5138495"/>
            <a:chExt cx="1320932" cy="506447"/>
          </a:xfrm>
        </p:grpSpPr>
        <p:pic>
          <p:nvPicPr>
            <p:cNvPr id="155" name="Image 154"/>
            <p:cNvPicPr>
              <a:picLocks noChangeAspect="1"/>
            </p:cNvPicPr>
            <p:nvPr/>
          </p:nvPicPr>
          <p:blipFill rotWithShape="1">
            <a:blip r:embed="rId48"/>
            <a:srcRect l="71079" t="21464" r="18665" b="62729"/>
            <a:stretch/>
          </p:blipFill>
          <p:spPr>
            <a:xfrm>
              <a:off x="2351807" y="5217452"/>
              <a:ext cx="367137" cy="333143"/>
            </a:xfrm>
            <a:prstGeom prst="rect">
              <a:avLst/>
            </a:prstGeom>
          </p:spPr>
        </p:pic>
        <p:sp>
          <p:nvSpPr>
            <p:cNvPr id="156" name="ZoneTexte 155"/>
            <p:cNvSpPr txBox="1"/>
            <p:nvPr/>
          </p:nvSpPr>
          <p:spPr>
            <a:xfrm>
              <a:off x="2543613" y="5138495"/>
              <a:ext cx="1129126" cy="326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YFP-</a:t>
              </a:r>
              <a:r>
                <a:rPr lang="fr-FR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Ptc</a:t>
              </a:r>
              <a:r>
                <a:rPr lang="fr-FR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ZoneTexte 156"/>
            <p:cNvSpPr txBox="1"/>
            <p:nvPr/>
          </p:nvSpPr>
          <p:spPr>
            <a:xfrm>
              <a:off x="2543613" y="5318766"/>
              <a:ext cx="1088427" cy="326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YFP-</a:t>
              </a:r>
              <a:r>
                <a:rPr lang="fr-FR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Ptc</a:t>
              </a:r>
              <a:r>
                <a:rPr lang="fr-FR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58" name="Connecteur droit 157"/>
          <p:cNvCxnSpPr/>
          <p:nvPr/>
        </p:nvCxnSpPr>
        <p:spPr>
          <a:xfrm>
            <a:off x="2183886" y="7547706"/>
            <a:ext cx="216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ZoneTexte 188"/>
          <p:cNvSpPr txBox="1"/>
          <p:nvPr/>
        </p:nvSpPr>
        <p:spPr>
          <a:xfrm>
            <a:off x="1287140" y="355603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1" name="Triangle isocèle 190"/>
          <p:cNvSpPr>
            <a:spLocks noChangeAspect="1"/>
          </p:cNvSpPr>
          <p:nvPr/>
        </p:nvSpPr>
        <p:spPr>
          <a:xfrm rot="13260000">
            <a:off x="4126468" y="1568779"/>
            <a:ext cx="32128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1" name="Triangle isocèle 200"/>
          <p:cNvSpPr>
            <a:spLocks noChangeAspect="1"/>
          </p:cNvSpPr>
          <p:nvPr/>
        </p:nvSpPr>
        <p:spPr>
          <a:xfrm rot="13260000">
            <a:off x="3546861" y="1568428"/>
            <a:ext cx="32128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4" name="Triangle isocèle 203"/>
          <p:cNvSpPr>
            <a:spLocks noChangeAspect="1"/>
          </p:cNvSpPr>
          <p:nvPr/>
        </p:nvSpPr>
        <p:spPr>
          <a:xfrm rot="13260000">
            <a:off x="3546642" y="2080230"/>
            <a:ext cx="32128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7" name="Triangle isocèle 206"/>
          <p:cNvSpPr>
            <a:spLocks noChangeAspect="1"/>
          </p:cNvSpPr>
          <p:nvPr/>
        </p:nvSpPr>
        <p:spPr>
          <a:xfrm rot="13260000">
            <a:off x="4124820" y="2081002"/>
            <a:ext cx="32128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5" name="Connecteur droit 194"/>
          <p:cNvCxnSpPr/>
          <p:nvPr/>
        </p:nvCxnSpPr>
        <p:spPr>
          <a:xfrm>
            <a:off x="2478614" y="7547706"/>
            <a:ext cx="216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ZoneTexte 195"/>
          <p:cNvSpPr txBox="1"/>
          <p:nvPr/>
        </p:nvSpPr>
        <p:spPr>
          <a:xfrm>
            <a:off x="2468093" y="7387283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ZoneTexte 199"/>
          <p:cNvSpPr txBox="1"/>
          <p:nvPr/>
        </p:nvSpPr>
        <p:spPr>
          <a:xfrm>
            <a:off x="2313142" y="6194322"/>
            <a:ext cx="4700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</a:t>
            </a:r>
          </a:p>
        </p:txBody>
      </p:sp>
      <p:sp>
        <p:nvSpPr>
          <p:cNvPr id="202" name="ZoneTexte 201"/>
          <p:cNvSpPr txBox="1"/>
          <p:nvPr/>
        </p:nvSpPr>
        <p:spPr>
          <a:xfrm>
            <a:off x="3350819" y="6204914"/>
            <a:ext cx="4700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</a:t>
            </a:r>
          </a:p>
        </p:txBody>
      </p:sp>
      <p:sp>
        <p:nvSpPr>
          <p:cNvPr id="203" name="ZoneTexte 202"/>
          <p:cNvSpPr txBox="1"/>
          <p:nvPr/>
        </p:nvSpPr>
        <p:spPr>
          <a:xfrm>
            <a:off x="3714156" y="5261152"/>
            <a:ext cx="4844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VMH</a:t>
            </a:r>
          </a:p>
        </p:txBody>
      </p:sp>
      <p:sp>
        <p:nvSpPr>
          <p:cNvPr id="205" name="ZoneTexte 204"/>
          <p:cNvSpPr txBox="1"/>
          <p:nvPr/>
        </p:nvSpPr>
        <p:spPr>
          <a:xfrm>
            <a:off x="2104205" y="5255862"/>
            <a:ext cx="4844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VMH</a:t>
            </a:r>
          </a:p>
        </p:txBody>
      </p:sp>
      <p:sp>
        <p:nvSpPr>
          <p:cNvPr id="185" name="ZoneTexte 184"/>
          <p:cNvSpPr txBox="1"/>
          <p:nvPr/>
        </p:nvSpPr>
        <p:spPr>
          <a:xfrm>
            <a:off x="3976228" y="355603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59" name="Groupe 58"/>
          <p:cNvGrpSpPr/>
          <p:nvPr/>
        </p:nvGrpSpPr>
        <p:grpSpPr>
          <a:xfrm>
            <a:off x="4158002" y="3648734"/>
            <a:ext cx="2691172" cy="1051948"/>
            <a:chOff x="648202" y="2765236"/>
            <a:chExt cx="2691172" cy="1051948"/>
          </a:xfrm>
        </p:grpSpPr>
        <p:sp>
          <p:nvSpPr>
            <p:cNvPr id="356" name="ZoneTexte 355"/>
            <p:cNvSpPr txBox="1"/>
            <p:nvPr/>
          </p:nvSpPr>
          <p:spPr>
            <a:xfrm>
              <a:off x="670998" y="2784834"/>
              <a:ext cx="9028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Ptc</a:t>
              </a:r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mRNA</a:t>
              </a:r>
            </a:p>
          </p:txBody>
        </p:sp>
        <p:sp>
          <p:nvSpPr>
            <p:cNvPr id="357" name="ZoneTexte 356"/>
            <p:cNvSpPr txBox="1"/>
            <p:nvPr/>
          </p:nvSpPr>
          <p:spPr>
            <a:xfrm>
              <a:off x="648202" y="3298228"/>
              <a:ext cx="10262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Ptc</a:t>
              </a:r>
              <a:r>
                <a:rPr lang="en-GB" sz="12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del</a:t>
              </a:r>
              <a:r>
                <a:rPr lang="en-GB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mRNA</a:t>
              </a:r>
            </a:p>
          </p:txBody>
        </p:sp>
        <p:sp>
          <p:nvSpPr>
            <p:cNvPr id="358" name="ZoneTexte 357"/>
            <p:cNvSpPr txBox="1"/>
            <p:nvPr/>
          </p:nvSpPr>
          <p:spPr>
            <a:xfrm>
              <a:off x="2187283" y="2765236"/>
              <a:ext cx="5453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i="1" dirty="0" err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Ptc</a:t>
              </a:r>
              <a:r>
                <a:rPr lang="en-GB" sz="1200" i="1" baseline="30000" dirty="0" err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del</a:t>
              </a:r>
              <a:endParaRPr lang="en-GB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60" name="Image 359"/>
            <p:cNvPicPr>
              <a:picLocks noChangeAspect="1"/>
            </p:cNvPicPr>
            <p:nvPr/>
          </p:nvPicPr>
          <p:blipFill>
            <a:blip r:embed="rId49"/>
            <a:stretch>
              <a:fillRect/>
            </a:stretch>
          </p:blipFill>
          <p:spPr>
            <a:xfrm>
              <a:off x="732986" y="3060478"/>
              <a:ext cx="2606388" cy="257517"/>
            </a:xfrm>
            <a:prstGeom prst="rect">
              <a:avLst/>
            </a:prstGeom>
          </p:spPr>
        </p:pic>
        <p:pic>
          <p:nvPicPr>
            <p:cNvPr id="58" name="Image 57"/>
            <p:cNvPicPr>
              <a:picLocks noChangeAspect="1"/>
            </p:cNvPicPr>
            <p:nvPr/>
          </p:nvPicPr>
          <p:blipFill>
            <a:blip r:embed="rId50"/>
            <a:stretch>
              <a:fillRect/>
            </a:stretch>
          </p:blipFill>
          <p:spPr>
            <a:xfrm>
              <a:off x="728086" y="3559667"/>
              <a:ext cx="2056237" cy="257517"/>
            </a:xfrm>
            <a:prstGeom prst="rect">
              <a:avLst/>
            </a:prstGeom>
          </p:spPr>
        </p:pic>
        <p:cxnSp>
          <p:nvCxnSpPr>
            <p:cNvPr id="359" name="Connecteur droit avec flèche 358"/>
            <p:cNvCxnSpPr/>
            <p:nvPr/>
          </p:nvCxnSpPr>
          <p:spPr>
            <a:xfrm>
              <a:off x="2153748" y="3014999"/>
              <a:ext cx="554400" cy="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0" name="Triangle isocèle 229"/>
          <p:cNvSpPr>
            <a:spLocks noChangeAspect="1"/>
          </p:cNvSpPr>
          <p:nvPr/>
        </p:nvSpPr>
        <p:spPr>
          <a:xfrm rot="2700000" flipV="1">
            <a:off x="4093176" y="2682766"/>
            <a:ext cx="32128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Triangle isocèle 233"/>
          <p:cNvSpPr>
            <a:spLocks noChangeAspect="1"/>
          </p:cNvSpPr>
          <p:nvPr/>
        </p:nvSpPr>
        <p:spPr>
          <a:xfrm rot="2700000" flipV="1">
            <a:off x="3519152" y="2681748"/>
            <a:ext cx="32128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6" name="Triangle isocèle 235"/>
          <p:cNvSpPr>
            <a:spLocks noChangeAspect="1"/>
          </p:cNvSpPr>
          <p:nvPr/>
        </p:nvSpPr>
        <p:spPr>
          <a:xfrm rot="2700000" flipV="1">
            <a:off x="3519813" y="3167650"/>
            <a:ext cx="32128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8" name="Triangle isocèle 237"/>
          <p:cNvSpPr>
            <a:spLocks noChangeAspect="1"/>
          </p:cNvSpPr>
          <p:nvPr/>
        </p:nvSpPr>
        <p:spPr>
          <a:xfrm rot="2700000" flipV="1">
            <a:off x="4094933" y="3167650"/>
            <a:ext cx="32128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3" name="Triangle isocèle 172"/>
          <p:cNvSpPr>
            <a:spLocks/>
          </p:cNvSpPr>
          <p:nvPr/>
        </p:nvSpPr>
        <p:spPr>
          <a:xfrm rot="13740000" flipH="1">
            <a:off x="5267655" y="5453874"/>
            <a:ext cx="33120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5" name="Triangle isocèle 174"/>
          <p:cNvSpPr>
            <a:spLocks/>
          </p:cNvSpPr>
          <p:nvPr/>
        </p:nvSpPr>
        <p:spPr>
          <a:xfrm rot="13740000" flipH="1">
            <a:off x="6089500" y="5214245"/>
            <a:ext cx="32400" cy="648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7" name="Triangle isocèle 186"/>
          <p:cNvSpPr>
            <a:spLocks/>
          </p:cNvSpPr>
          <p:nvPr/>
        </p:nvSpPr>
        <p:spPr>
          <a:xfrm rot="2460000">
            <a:off x="6084735" y="5379673"/>
            <a:ext cx="33120" cy="6624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7" name="Triangle isocèle 196"/>
          <p:cNvSpPr>
            <a:spLocks/>
          </p:cNvSpPr>
          <p:nvPr/>
        </p:nvSpPr>
        <p:spPr>
          <a:xfrm rot="13740000" flipH="1">
            <a:off x="6641691" y="5212574"/>
            <a:ext cx="32400" cy="648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9" name="Triangle isocèle 198"/>
          <p:cNvSpPr>
            <a:spLocks/>
          </p:cNvSpPr>
          <p:nvPr/>
        </p:nvSpPr>
        <p:spPr>
          <a:xfrm rot="13740000" flipH="1">
            <a:off x="6643134" y="5684587"/>
            <a:ext cx="32400" cy="648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8" name="Triangle isocèle 207"/>
          <p:cNvSpPr>
            <a:spLocks/>
          </p:cNvSpPr>
          <p:nvPr/>
        </p:nvSpPr>
        <p:spPr>
          <a:xfrm rot="13740000" flipH="1">
            <a:off x="6088771" y="5684587"/>
            <a:ext cx="32400" cy="648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9" name="Triangle isocèle 208"/>
          <p:cNvSpPr>
            <a:spLocks/>
          </p:cNvSpPr>
          <p:nvPr/>
        </p:nvSpPr>
        <p:spPr>
          <a:xfrm rot="2940000" flipH="1">
            <a:off x="5193549" y="6405458"/>
            <a:ext cx="33120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0" name="Triangle isocèle 209"/>
          <p:cNvSpPr>
            <a:spLocks/>
          </p:cNvSpPr>
          <p:nvPr/>
        </p:nvSpPr>
        <p:spPr>
          <a:xfrm rot="2940000" flipH="1">
            <a:off x="6002455" y="6304203"/>
            <a:ext cx="33120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Triangle isocèle 217"/>
          <p:cNvSpPr>
            <a:spLocks/>
          </p:cNvSpPr>
          <p:nvPr/>
        </p:nvSpPr>
        <p:spPr>
          <a:xfrm rot="2940000" flipH="1">
            <a:off x="6556612" y="6304203"/>
            <a:ext cx="33120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Triangle isocèle 219"/>
          <p:cNvSpPr>
            <a:spLocks/>
          </p:cNvSpPr>
          <p:nvPr/>
        </p:nvSpPr>
        <p:spPr>
          <a:xfrm rot="2940000" flipH="1">
            <a:off x="6556589" y="6770959"/>
            <a:ext cx="33120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Triangle isocèle 221"/>
          <p:cNvSpPr>
            <a:spLocks/>
          </p:cNvSpPr>
          <p:nvPr/>
        </p:nvSpPr>
        <p:spPr>
          <a:xfrm rot="2940000" flipH="1">
            <a:off x="6001710" y="6770959"/>
            <a:ext cx="33120" cy="6624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Rectangle 176"/>
          <p:cNvSpPr/>
          <p:nvPr/>
        </p:nvSpPr>
        <p:spPr>
          <a:xfrm>
            <a:off x="1138646" y="9808663"/>
            <a:ext cx="59093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>
                <a:latin typeface="Arial" panose="020B0604020202020204" pitchFamily="34" charset="0"/>
                <a:ea typeface="Calibri" panose="020F0502020204030204" pitchFamily="34" charset="0"/>
              </a:rPr>
              <a:t>Figure Sup </a:t>
            </a:r>
            <a:r>
              <a:rPr lang="en-GB" sz="1200" b="1" smtClean="0">
                <a:latin typeface="Arial" panose="020B0604020202020204" pitchFamily="34" charset="0"/>
                <a:ea typeface="Calibri" panose="020F0502020204030204" pitchFamily="34" charset="0"/>
              </a:rPr>
              <a:t>2. 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359794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24279</TotalTime>
  <Words>74</Words>
  <Application>Microsoft Office PowerPoint</Application>
  <PresentationFormat>B4 (ISO) Paper (250 x 353 mm)</PresentationFormat>
  <Paragraphs>41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NeuroPSI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Linda Tirou</dc:creator>
  <cp:lastModifiedBy>Linda Tirou</cp:lastModifiedBy>
  <cp:revision>1097</cp:revision>
  <cp:lastPrinted>2020-02-25T11:35:32Z</cp:lastPrinted>
  <dcterms:created xsi:type="dcterms:W3CDTF">2019-04-25T15:32:34Z</dcterms:created>
  <dcterms:modified xsi:type="dcterms:W3CDTF">2020-11-15T23:24:43Z</dcterms:modified>
</cp:coreProperties>
</file>