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381" r:id="rId2"/>
  </p:sldIdLst>
  <p:sldSz cx="8120063" cy="10826750" type="B4ISO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70C0"/>
    <a:srgbClr val="548235"/>
    <a:srgbClr val="C0504E"/>
    <a:srgbClr val="4F81BC"/>
    <a:srgbClr val="A2A2A6"/>
    <a:srgbClr val="A0A0A4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17" autoAdjust="0"/>
    <p:restoredTop sz="75000" autoAdjust="0"/>
  </p:normalViewPr>
  <p:slideViewPr>
    <p:cSldViewPr snapToGrid="0">
      <p:cViewPr varScale="1">
        <p:scale>
          <a:sx n="31" d="100"/>
          <a:sy n="31" d="100"/>
        </p:scale>
        <p:origin x="2688" y="36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8" y="8"/>
            <a:ext cx="2945659" cy="498135"/>
          </a:xfrm>
          <a:prstGeom prst="rect">
            <a:avLst/>
          </a:prstGeom>
        </p:spPr>
        <p:txBody>
          <a:bodyPr vert="horz" lIns="91039" tIns="45520" rIns="91039" bIns="455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59" y="8"/>
            <a:ext cx="2945659" cy="498135"/>
          </a:xfrm>
          <a:prstGeom prst="rect">
            <a:avLst/>
          </a:prstGeom>
        </p:spPr>
        <p:txBody>
          <a:bodyPr vert="horz" lIns="91039" tIns="45520" rIns="91039" bIns="45520" rtlCol="0"/>
          <a:lstStyle>
            <a:lvl1pPr algn="r">
              <a:defRPr sz="1200"/>
            </a:lvl1pPr>
          </a:lstStyle>
          <a:p>
            <a:fld id="{5AB92E36-79FB-497E-843E-D49ED937C02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39" tIns="45520" rIns="91039" bIns="455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8"/>
          </a:xfrm>
          <a:prstGeom prst="rect">
            <a:avLst/>
          </a:prstGeom>
        </p:spPr>
        <p:txBody>
          <a:bodyPr vert="horz" lIns="91039" tIns="45520" rIns="91039" bIns="455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8" y="9430094"/>
            <a:ext cx="2945659" cy="498134"/>
          </a:xfrm>
          <a:prstGeom prst="rect">
            <a:avLst/>
          </a:prstGeom>
        </p:spPr>
        <p:txBody>
          <a:bodyPr vert="horz" lIns="91039" tIns="45520" rIns="91039" bIns="455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59" y="9430094"/>
            <a:ext cx="2945659" cy="498134"/>
          </a:xfrm>
          <a:prstGeom prst="rect">
            <a:avLst/>
          </a:prstGeom>
        </p:spPr>
        <p:txBody>
          <a:bodyPr vert="horz" lIns="91039" tIns="45520" rIns="91039" bIns="45520" rtlCol="0" anchor="b"/>
          <a:lstStyle>
            <a:lvl1pPr algn="r">
              <a:defRPr sz="1200"/>
            </a:lvl1pPr>
          </a:lstStyle>
          <a:p>
            <a:fld id="{E7A0E3CD-5573-4130-B4E9-51959292D9D4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4701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1pPr>
    <a:lvl2pPr marL="516727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2pPr>
    <a:lvl3pPr marL="1033455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3pPr>
    <a:lvl4pPr marL="1550182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4pPr>
    <a:lvl5pPr marL="2066910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5pPr>
    <a:lvl6pPr marL="2583637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6pPr>
    <a:lvl7pPr marL="3100365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7pPr>
    <a:lvl8pPr marL="3617092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8pPr>
    <a:lvl9pPr marL="4133820" algn="l" defTabSz="1033455" rtl="0" eaLnBrk="1" latinLnBrk="0" hangingPunct="1">
      <a:defRPr sz="135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143125" y="1241425"/>
            <a:ext cx="2511425" cy="3351213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8D536-982F-4496-A398-9D4FDB2A39A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040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005" y="1771879"/>
            <a:ext cx="6902054" cy="3769313"/>
          </a:xfrm>
        </p:spPr>
        <p:txBody>
          <a:bodyPr anchor="b"/>
          <a:lstStyle>
            <a:lvl1pPr algn="ctr">
              <a:defRPr sz="5328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5008" y="5686551"/>
            <a:ext cx="6090047" cy="2613958"/>
          </a:xfrm>
        </p:spPr>
        <p:txBody>
          <a:bodyPr/>
          <a:lstStyle>
            <a:lvl1pPr marL="0" indent="0" algn="ctr">
              <a:buNone/>
              <a:defRPr sz="2131"/>
            </a:lvl1pPr>
            <a:lvl2pPr marL="405994" indent="0" algn="ctr">
              <a:buNone/>
              <a:defRPr sz="1776"/>
            </a:lvl2pPr>
            <a:lvl3pPr marL="811987" indent="0" algn="ctr">
              <a:buNone/>
              <a:defRPr sz="1598"/>
            </a:lvl3pPr>
            <a:lvl4pPr marL="1217981" indent="0" algn="ctr">
              <a:buNone/>
              <a:defRPr sz="1421"/>
            </a:lvl4pPr>
            <a:lvl5pPr marL="1623974" indent="0" algn="ctr">
              <a:buNone/>
              <a:defRPr sz="1421"/>
            </a:lvl5pPr>
            <a:lvl6pPr marL="2029968" indent="0" algn="ctr">
              <a:buNone/>
              <a:defRPr sz="1421"/>
            </a:lvl6pPr>
            <a:lvl7pPr marL="2435962" indent="0" algn="ctr">
              <a:buNone/>
              <a:defRPr sz="1421"/>
            </a:lvl7pPr>
            <a:lvl8pPr marL="2841955" indent="0" algn="ctr">
              <a:buNone/>
              <a:defRPr sz="1421"/>
            </a:lvl8pPr>
            <a:lvl9pPr marL="3247949" indent="0" algn="ctr">
              <a:buNone/>
              <a:defRPr sz="1421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796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0680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10920" y="576424"/>
            <a:ext cx="1750889" cy="917517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8255" y="576424"/>
            <a:ext cx="5151165" cy="9175170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3764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3676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026" y="2699172"/>
            <a:ext cx="7003554" cy="4503626"/>
          </a:xfrm>
        </p:spPr>
        <p:txBody>
          <a:bodyPr anchor="b"/>
          <a:lstStyle>
            <a:lvl1pPr>
              <a:defRPr sz="5328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026" y="7245404"/>
            <a:ext cx="7003554" cy="2368351"/>
          </a:xfrm>
        </p:spPr>
        <p:txBody>
          <a:bodyPr/>
          <a:lstStyle>
            <a:lvl1pPr marL="0" indent="0">
              <a:buNone/>
              <a:defRPr sz="2131">
                <a:solidFill>
                  <a:schemeClr val="tx1"/>
                </a:solidFill>
              </a:defRPr>
            </a:lvl1pPr>
            <a:lvl2pPr marL="405994" indent="0">
              <a:buNone/>
              <a:defRPr sz="1776">
                <a:solidFill>
                  <a:schemeClr val="tx1">
                    <a:tint val="75000"/>
                  </a:schemeClr>
                </a:solidFill>
              </a:defRPr>
            </a:lvl2pPr>
            <a:lvl3pPr marL="811987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3pPr>
            <a:lvl4pPr marL="1217981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4pPr>
            <a:lvl5pPr marL="1623974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5pPr>
            <a:lvl6pPr marL="2029968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6pPr>
            <a:lvl7pPr marL="2435962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7pPr>
            <a:lvl8pPr marL="2841955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8pPr>
            <a:lvl9pPr marL="3247949" indent="0">
              <a:buNone/>
              <a:defRPr sz="142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977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8254" y="2882121"/>
            <a:ext cx="3451027" cy="686947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0782" y="2882121"/>
            <a:ext cx="3451027" cy="686947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381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12" y="576427"/>
            <a:ext cx="7003554" cy="209267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9313" y="2654058"/>
            <a:ext cx="3435167" cy="1300713"/>
          </a:xfrm>
        </p:spPr>
        <p:txBody>
          <a:bodyPr anchor="b"/>
          <a:lstStyle>
            <a:lvl1pPr marL="0" indent="0">
              <a:buNone/>
              <a:defRPr sz="2131" b="1"/>
            </a:lvl1pPr>
            <a:lvl2pPr marL="405994" indent="0">
              <a:buNone/>
              <a:defRPr sz="1776" b="1"/>
            </a:lvl2pPr>
            <a:lvl3pPr marL="811987" indent="0">
              <a:buNone/>
              <a:defRPr sz="1598" b="1"/>
            </a:lvl3pPr>
            <a:lvl4pPr marL="1217981" indent="0">
              <a:buNone/>
              <a:defRPr sz="1421" b="1"/>
            </a:lvl4pPr>
            <a:lvl5pPr marL="1623974" indent="0">
              <a:buNone/>
              <a:defRPr sz="1421" b="1"/>
            </a:lvl5pPr>
            <a:lvl6pPr marL="2029968" indent="0">
              <a:buNone/>
              <a:defRPr sz="1421" b="1"/>
            </a:lvl6pPr>
            <a:lvl7pPr marL="2435962" indent="0">
              <a:buNone/>
              <a:defRPr sz="1421" b="1"/>
            </a:lvl7pPr>
            <a:lvl8pPr marL="2841955" indent="0">
              <a:buNone/>
              <a:defRPr sz="1421" b="1"/>
            </a:lvl8pPr>
            <a:lvl9pPr marL="3247949" indent="0">
              <a:buNone/>
              <a:defRPr sz="1421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313" y="3954771"/>
            <a:ext cx="3435167" cy="581687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10783" y="2654058"/>
            <a:ext cx="3452084" cy="1300713"/>
          </a:xfrm>
        </p:spPr>
        <p:txBody>
          <a:bodyPr anchor="b"/>
          <a:lstStyle>
            <a:lvl1pPr marL="0" indent="0">
              <a:buNone/>
              <a:defRPr sz="2131" b="1"/>
            </a:lvl1pPr>
            <a:lvl2pPr marL="405994" indent="0">
              <a:buNone/>
              <a:defRPr sz="1776" b="1"/>
            </a:lvl2pPr>
            <a:lvl3pPr marL="811987" indent="0">
              <a:buNone/>
              <a:defRPr sz="1598" b="1"/>
            </a:lvl3pPr>
            <a:lvl4pPr marL="1217981" indent="0">
              <a:buNone/>
              <a:defRPr sz="1421" b="1"/>
            </a:lvl4pPr>
            <a:lvl5pPr marL="1623974" indent="0">
              <a:buNone/>
              <a:defRPr sz="1421" b="1"/>
            </a:lvl5pPr>
            <a:lvl6pPr marL="2029968" indent="0">
              <a:buNone/>
              <a:defRPr sz="1421" b="1"/>
            </a:lvl6pPr>
            <a:lvl7pPr marL="2435962" indent="0">
              <a:buNone/>
              <a:defRPr sz="1421" b="1"/>
            </a:lvl7pPr>
            <a:lvl8pPr marL="2841955" indent="0">
              <a:buNone/>
              <a:defRPr sz="1421" b="1"/>
            </a:lvl8pPr>
            <a:lvl9pPr marL="3247949" indent="0">
              <a:buNone/>
              <a:defRPr sz="1421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10783" y="3954771"/>
            <a:ext cx="3452084" cy="581687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5070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1815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1981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12" y="721783"/>
            <a:ext cx="2618932" cy="2526242"/>
          </a:xfrm>
        </p:spPr>
        <p:txBody>
          <a:bodyPr anchor="b"/>
          <a:lstStyle>
            <a:lvl1pPr>
              <a:defRPr sz="2842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2084" y="1558854"/>
            <a:ext cx="4110782" cy="7694010"/>
          </a:xfrm>
        </p:spPr>
        <p:txBody>
          <a:bodyPr/>
          <a:lstStyle>
            <a:lvl1pPr>
              <a:defRPr sz="2842"/>
            </a:lvl1pPr>
            <a:lvl2pPr>
              <a:defRPr sz="2486"/>
            </a:lvl2pPr>
            <a:lvl3pPr>
              <a:defRPr sz="2131"/>
            </a:lvl3pPr>
            <a:lvl4pPr>
              <a:defRPr sz="1776"/>
            </a:lvl4pPr>
            <a:lvl5pPr>
              <a:defRPr sz="1776"/>
            </a:lvl5pPr>
            <a:lvl6pPr>
              <a:defRPr sz="1776"/>
            </a:lvl6pPr>
            <a:lvl7pPr>
              <a:defRPr sz="1776"/>
            </a:lvl7pPr>
            <a:lvl8pPr>
              <a:defRPr sz="1776"/>
            </a:lvl8pPr>
            <a:lvl9pPr>
              <a:defRPr sz="1776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9312" y="3248025"/>
            <a:ext cx="2618932" cy="6017368"/>
          </a:xfrm>
        </p:spPr>
        <p:txBody>
          <a:bodyPr/>
          <a:lstStyle>
            <a:lvl1pPr marL="0" indent="0">
              <a:buNone/>
              <a:defRPr sz="1421"/>
            </a:lvl1pPr>
            <a:lvl2pPr marL="405994" indent="0">
              <a:buNone/>
              <a:defRPr sz="1243"/>
            </a:lvl2pPr>
            <a:lvl3pPr marL="811987" indent="0">
              <a:buNone/>
              <a:defRPr sz="1066"/>
            </a:lvl3pPr>
            <a:lvl4pPr marL="1217981" indent="0">
              <a:buNone/>
              <a:defRPr sz="888"/>
            </a:lvl4pPr>
            <a:lvl5pPr marL="1623974" indent="0">
              <a:buNone/>
              <a:defRPr sz="888"/>
            </a:lvl5pPr>
            <a:lvl6pPr marL="2029968" indent="0">
              <a:buNone/>
              <a:defRPr sz="888"/>
            </a:lvl6pPr>
            <a:lvl7pPr marL="2435962" indent="0">
              <a:buNone/>
              <a:defRPr sz="888"/>
            </a:lvl7pPr>
            <a:lvl8pPr marL="2841955" indent="0">
              <a:buNone/>
              <a:defRPr sz="888"/>
            </a:lvl8pPr>
            <a:lvl9pPr marL="3247949" indent="0">
              <a:buNone/>
              <a:defRPr sz="888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6329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312" y="721783"/>
            <a:ext cx="2618932" cy="2526242"/>
          </a:xfrm>
        </p:spPr>
        <p:txBody>
          <a:bodyPr anchor="b"/>
          <a:lstStyle>
            <a:lvl1pPr>
              <a:defRPr sz="2842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52084" y="1558854"/>
            <a:ext cx="4110782" cy="7694010"/>
          </a:xfrm>
        </p:spPr>
        <p:txBody>
          <a:bodyPr anchor="t"/>
          <a:lstStyle>
            <a:lvl1pPr marL="0" indent="0">
              <a:buNone/>
              <a:defRPr sz="2842"/>
            </a:lvl1pPr>
            <a:lvl2pPr marL="405994" indent="0">
              <a:buNone/>
              <a:defRPr sz="2486"/>
            </a:lvl2pPr>
            <a:lvl3pPr marL="811987" indent="0">
              <a:buNone/>
              <a:defRPr sz="2131"/>
            </a:lvl3pPr>
            <a:lvl4pPr marL="1217981" indent="0">
              <a:buNone/>
              <a:defRPr sz="1776"/>
            </a:lvl4pPr>
            <a:lvl5pPr marL="1623974" indent="0">
              <a:buNone/>
              <a:defRPr sz="1776"/>
            </a:lvl5pPr>
            <a:lvl6pPr marL="2029968" indent="0">
              <a:buNone/>
              <a:defRPr sz="1776"/>
            </a:lvl6pPr>
            <a:lvl7pPr marL="2435962" indent="0">
              <a:buNone/>
              <a:defRPr sz="1776"/>
            </a:lvl7pPr>
            <a:lvl8pPr marL="2841955" indent="0">
              <a:buNone/>
              <a:defRPr sz="1776"/>
            </a:lvl8pPr>
            <a:lvl9pPr marL="3247949" indent="0">
              <a:buNone/>
              <a:defRPr sz="1776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9312" y="3248025"/>
            <a:ext cx="2618932" cy="6017368"/>
          </a:xfrm>
        </p:spPr>
        <p:txBody>
          <a:bodyPr/>
          <a:lstStyle>
            <a:lvl1pPr marL="0" indent="0">
              <a:buNone/>
              <a:defRPr sz="1421"/>
            </a:lvl1pPr>
            <a:lvl2pPr marL="405994" indent="0">
              <a:buNone/>
              <a:defRPr sz="1243"/>
            </a:lvl2pPr>
            <a:lvl3pPr marL="811987" indent="0">
              <a:buNone/>
              <a:defRPr sz="1066"/>
            </a:lvl3pPr>
            <a:lvl4pPr marL="1217981" indent="0">
              <a:buNone/>
              <a:defRPr sz="888"/>
            </a:lvl4pPr>
            <a:lvl5pPr marL="1623974" indent="0">
              <a:buNone/>
              <a:defRPr sz="888"/>
            </a:lvl5pPr>
            <a:lvl6pPr marL="2029968" indent="0">
              <a:buNone/>
              <a:defRPr sz="888"/>
            </a:lvl6pPr>
            <a:lvl7pPr marL="2435962" indent="0">
              <a:buNone/>
              <a:defRPr sz="888"/>
            </a:lvl7pPr>
            <a:lvl8pPr marL="2841955" indent="0">
              <a:buNone/>
              <a:defRPr sz="888"/>
            </a:lvl8pPr>
            <a:lvl9pPr marL="3247949" indent="0">
              <a:buNone/>
              <a:defRPr sz="888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1711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8255" y="576427"/>
            <a:ext cx="7003554" cy="20926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8255" y="2882121"/>
            <a:ext cx="7003554" cy="68694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8254" y="10034796"/>
            <a:ext cx="1827014" cy="576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37081-B64E-448F-8623-885EA0B8F9D6}" type="datetimeFigureOut">
              <a:rPr lang="fr-FR" smtClean="0"/>
              <a:t>16/11/2020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89771" y="10034796"/>
            <a:ext cx="2740521" cy="576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4795" y="10034796"/>
            <a:ext cx="1827014" cy="576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256CF-06EB-44F2-AF27-EE26E4F5206E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8701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11987" rtl="0" eaLnBrk="1" latinLnBrk="0" hangingPunct="1">
        <a:lnSpc>
          <a:spcPct val="90000"/>
        </a:lnSpc>
        <a:spcBef>
          <a:spcPct val="0"/>
        </a:spcBef>
        <a:buNone/>
        <a:defRPr sz="39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2997" indent="-202997" algn="l" defTabSz="811987" rtl="0" eaLnBrk="1" latinLnBrk="0" hangingPunct="1">
        <a:lnSpc>
          <a:spcPct val="90000"/>
        </a:lnSpc>
        <a:spcBef>
          <a:spcPts val="888"/>
        </a:spcBef>
        <a:buFont typeface="Arial" panose="020B0604020202020204" pitchFamily="34" charset="0"/>
        <a:buChar char="•"/>
        <a:defRPr sz="2486" kern="1200">
          <a:solidFill>
            <a:schemeClr val="tx1"/>
          </a:solidFill>
          <a:latin typeface="+mn-lt"/>
          <a:ea typeface="+mn-ea"/>
          <a:cs typeface="+mn-cs"/>
        </a:defRPr>
      </a:lvl1pPr>
      <a:lvl2pPr marL="608990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2131" kern="1200">
          <a:solidFill>
            <a:schemeClr val="tx1"/>
          </a:solidFill>
          <a:latin typeface="+mn-lt"/>
          <a:ea typeface="+mn-ea"/>
          <a:cs typeface="+mn-cs"/>
        </a:defRPr>
      </a:lvl2pPr>
      <a:lvl3pPr marL="1014984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776" kern="1200">
          <a:solidFill>
            <a:schemeClr val="tx1"/>
          </a:solidFill>
          <a:latin typeface="+mn-lt"/>
          <a:ea typeface="+mn-ea"/>
          <a:cs typeface="+mn-cs"/>
        </a:defRPr>
      </a:lvl3pPr>
      <a:lvl4pPr marL="1420978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4pPr>
      <a:lvl5pPr marL="1826971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5pPr>
      <a:lvl6pPr marL="2232965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6pPr>
      <a:lvl7pPr marL="2638958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7pPr>
      <a:lvl8pPr marL="3044952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8pPr>
      <a:lvl9pPr marL="3450946" indent="-202997" algn="l" defTabSz="811987" rtl="0" eaLnBrk="1" latinLnBrk="0" hangingPunct="1">
        <a:lnSpc>
          <a:spcPct val="90000"/>
        </a:lnSpc>
        <a:spcBef>
          <a:spcPts val="444"/>
        </a:spcBef>
        <a:buFont typeface="Arial" panose="020B0604020202020204" pitchFamily="34" charset="0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1pPr>
      <a:lvl2pPr marL="405994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2pPr>
      <a:lvl3pPr marL="811987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3pPr>
      <a:lvl4pPr marL="1217981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4pPr>
      <a:lvl5pPr marL="1623974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5pPr>
      <a:lvl6pPr marL="2029968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6pPr>
      <a:lvl7pPr marL="2435962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7pPr>
      <a:lvl8pPr marL="2841955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8pPr>
      <a:lvl9pPr marL="3247949" algn="l" defTabSz="811987" rtl="0" eaLnBrk="1" latinLnBrk="0" hangingPunct="1">
        <a:defRPr sz="15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6.png"/><Relationship Id="rId18" Type="http://schemas.microsoft.com/office/2007/relationships/hdphoto" Target="../media/hdphoto8.wdp"/><Relationship Id="rId26" Type="http://schemas.microsoft.com/office/2007/relationships/hdphoto" Target="../media/hdphoto12.wdp"/><Relationship Id="rId3" Type="http://schemas.openxmlformats.org/officeDocument/2006/relationships/image" Target="../media/image1.png"/><Relationship Id="rId21" Type="http://schemas.openxmlformats.org/officeDocument/2006/relationships/image" Target="../media/image10.png"/><Relationship Id="rId7" Type="http://schemas.openxmlformats.org/officeDocument/2006/relationships/image" Target="../media/image3.png"/><Relationship Id="rId12" Type="http://schemas.microsoft.com/office/2007/relationships/hdphoto" Target="../media/hdphoto5.wdp"/><Relationship Id="rId17" Type="http://schemas.openxmlformats.org/officeDocument/2006/relationships/image" Target="../media/image8.png"/><Relationship Id="rId25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6" Type="http://schemas.microsoft.com/office/2007/relationships/hdphoto" Target="../media/hdphoto7.wdp"/><Relationship Id="rId20" Type="http://schemas.microsoft.com/office/2007/relationships/hdphoto" Target="../media/hdphoto9.wdp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5.png"/><Relationship Id="rId24" Type="http://schemas.microsoft.com/office/2007/relationships/hdphoto" Target="../media/hdphoto11.wdp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23" Type="http://schemas.openxmlformats.org/officeDocument/2006/relationships/image" Target="../media/image11.png"/><Relationship Id="rId10" Type="http://schemas.microsoft.com/office/2007/relationships/hdphoto" Target="../media/hdphoto4.wdp"/><Relationship Id="rId19" Type="http://schemas.openxmlformats.org/officeDocument/2006/relationships/image" Target="../media/image9.png"/><Relationship Id="rId4" Type="http://schemas.microsoft.com/office/2007/relationships/hdphoto" Target="../media/hdphoto1.wdp"/><Relationship Id="rId9" Type="http://schemas.openxmlformats.org/officeDocument/2006/relationships/image" Target="../media/image4.png"/><Relationship Id="rId14" Type="http://schemas.microsoft.com/office/2007/relationships/hdphoto" Target="../media/hdphoto6.wdp"/><Relationship Id="rId22" Type="http://schemas.microsoft.com/office/2007/relationships/hdphoto" Target="../media/hdphoto10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>
            <a:grpSpLocks noChangeAspect="1"/>
          </p:cNvGrpSpPr>
          <p:nvPr/>
        </p:nvGrpSpPr>
        <p:grpSpPr>
          <a:xfrm>
            <a:off x="1272828" y="1188164"/>
            <a:ext cx="5663787" cy="3946344"/>
            <a:chOff x="700028" y="1549823"/>
            <a:chExt cx="5064463" cy="3528754"/>
          </a:xfrm>
        </p:grpSpPr>
        <p:grpSp>
          <p:nvGrpSpPr>
            <p:cNvPr id="139" name="Groupe 138"/>
            <p:cNvGrpSpPr/>
            <p:nvPr/>
          </p:nvGrpSpPr>
          <p:grpSpPr>
            <a:xfrm>
              <a:off x="4527669" y="1684420"/>
              <a:ext cx="1206000" cy="1103646"/>
              <a:chOff x="4527669" y="1684420"/>
              <a:chExt cx="1206000" cy="1103646"/>
            </a:xfrm>
          </p:grpSpPr>
          <p:pic>
            <p:nvPicPr>
              <p:cNvPr id="115" name="Image 114"/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527669" y="1684420"/>
                <a:ext cx="1206000" cy="1103646"/>
              </a:xfrm>
              <a:prstGeom prst="rect">
                <a:avLst/>
              </a:prstGeom>
            </p:spPr>
          </p:pic>
          <p:cxnSp>
            <p:nvCxnSpPr>
              <p:cNvPr id="133" name="Connecteur droit 132"/>
              <p:cNvCxnSpPr/>
              <p:nvPr/>
            </p:nvCxnSpPr>
            <p:spPr>
              <a:xfrm>
                <a:off x="5442631" y="2735217"/>
                <a:ext cx="244800" cy="0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7" name="Image 106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48915" y="2826035"/>
              <a:ext cx="1206000" cy="1103646"/>
            </a:xfrm>
            <a:prstGeom prst="rect">
              <a:avLst/>
            </a:prstGeom>
          </p:spPr>
        </p:pic>
        <p:pic>
          <p:nvPicPr>
            <p:cNvPr id="108" name="Image 107"/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007903" y="2826035"/>
              <a:ext cx="1206000" cy="1103646"/>
            </a:xfrm>
            <a:prstGeom prst="rect">
              <a:avLst/>
            </a:prstGeom>
          </p:spPr>
        </p:pic>
        <p:pic>
          <p:nvPicPr>
            <p:cNvPr id="109" name="Image 108"/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2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66891" y="2826035"/>
              <a:ext cx="1206000" cy="1103646"/>
            </a:xfrm>
            <a:prstGeom prst="rect">
              <a:avLst/>
            </a:prstGeom>
          </p:spPr>
        </p:pic>
        <p:cxnSp>
          <p:nvCxnSpPr>
            <p:cNvPr id="111" name="Connecteur droit 110"/>
            <p:cNvCxnSpPr/>
            <p:nvPr/>
          </p:nvCxnSpPr>
          <p:spPr>
            <a:xfrm>
              <a:off x="5396115" y="1549823"/>
              <a:ext cx="244800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6" name="Image 115"/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2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020561" y="1684420"/>
              <a:ext cx="1206000" cy="1103646"/>
            </a:xfrm>
            <a:prstGeom prst="rect">
              <a:avLst/>
            </a:prstGeom>
          </p:spPr>
        </p:pic>
        <p:pic>
          <p:nvPicPr>
            <p:cNvPr id="117" name="Image 116"/>
            <p:cNvPicPr>
              <a:picLocks noChangeAspect="1"/>
            </p:cNvPicPr>
            <p:nvPr/>
          </p:nvPicPr>
          <p:blipFill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2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48915" y="1684420"/>
              <a:ext cx="1206000" cy="1103646"/>
            </a:xfrm>
            <a:prstGeom prst="rect">
              <a:avLst/>
            </a:prstGeom>
          </p:spPr>
        </p:pic>
        <p:pic>
          <p:nvPicPr>
            <p:cNvPr id="118" name="Image 117"/>
            <p:cNvPicPr>
              <a:picLocks noChangeAspect="1"/>
            </p:cNvPicPr>
            <p:nvPr/>
          </p:nvPicPr>
          <p:blipFill>
            <a:blip r:embed="rId15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2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75898" y="1684420"/>
              <a:ext cx="1206000" cy="1103646"/>
            </a:xfrm>
            <a:prstGeom prst="rect">
              <a:avLst/>
            </a:prstGeom>
          </p:spPr>
        </p:pic>
        <p:sp>
          <p:nvSpPr>
            <p:cNvPr id="80" name="ZoneTexte 79"/>
            <p:cNvSpPr txBox="1"/>
            <p:nvPr/>
          </p:nvSpPr>
          <p:spPr>
            <a:xfrm>
              <a:off x="1447486" y="1655566"/>
              <a:ext cx="532178" cy="247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DAPI</a:t>
              </a:r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2709094" y="1655566"/>
              <a:ext cx="532178" cy="247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YFP</a:t>
              </a:r>
            </a:p>
          </p:txBody>
        </p:sp>
        <p:sp>
          <p:nvSpPr>
            <p:cNvPr id="86" name="ZoneTexte 85"/>
            <p:cNvSpPr txBox="1"/>
            <p:nvPr/>
          </p:nvSpPr>
          <p:spPr>
            <a:xfrm>
              <a:off x="3920888" y="1655566"/>
              <a:ext cx="581993" cy="247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S100</a:t>
              </a:r>
              <a:r>
                <a:rPr lang="el-GR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endPara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ZoneTexte 87"/>
            <p:cNvSpPr txBox="1"/>
            <p:nvPr/>
          </p:nvSpPr>
          <p:spPr>
            <a:xfrm>
              <a:off x="5174250" y="1655566"/>
              <a:ext cx="590241" cy="247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20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Merge</a:t>
              </a:r>
              <a:endPara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9" name="Connecteur droit avec flèche 118"/>
            <p:cNvCxnSpPr/>
            <p:nvPr/>
          </p:nvCxnSpPr>
          <p:spPr>
            <a:xfrm rot="16200000" flipV="1">
              <a:off x="5168187" y="1964423"/>
              <a:ext cx="119407" cy="100931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avec flèche 120"/>
            <p:cNvCxnSpPr/>
            <p:nvPr/>
          </p:nvCxnSpPr>
          <p:spPr>
            <a:xfrm rot="16200000" flipV="1">
              <a:off x="5055398" y="2441906"/>
              <a:ext cx="119407" cy="100931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ZoneTexte 80"/>
            <p:cNvSpPr txBox="1"/>
            <p:nvPr/>
          </p:nvSpPr>
          <p:spPr>
            <a:xfrm>
              <a:off x="700028" y="1634581"/>
              <a:ext cx="526001" cy="357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85" name="ZoneTexte 84"/>
            <p:cNvSpPr txBox="1"/>
            <p:nvPr/>
          </p:nvSpPr>
          <p:spPr>
            <a:xfrm>
              <a:off x="1961637" y="1634581"/>
              <a:ext cx="526001" cy="357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87" name="ZoneTexte 86"/>
            <p:cNvSpPr txBox="1"/>
            <p:nvPr/>
          </p:nvSpPr>
          <p:spPr>
            <a:xfrm>
              <a:off x="3223246" y="1634581"/>
              <a:ext cx="526001" cy="357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89" name="ZoneTexte 88"/>
            <p:cNvSpPr txBox="1"/>
            <p:nvPr/>
          </p:nvSpPr>
          <p:spPr>
            <a:xfrm>
              <a:off x="4484855" y="1634581"/>
              <a:ext cx="526001" cy="357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cxnSp>
          <p:nvCxnSpPr>
            <p:cNvPr id="123" name="Connecteur droit avec flèche 122"/>
            <p:cNvCxnSpPr/>
            <p:nvPr/>
          </p:nvCxnSpPr>
          <p:spPr>
            <a:xfrm rot="16200000" flipV="1">
              <a:off x="3919583" y="1964423"/>
              <a:ext cx="119407" cy="100931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avec flèche 123"/>
            <p:cNvCxnSpPr/>
            <p:nvPr/>
          </p:nvCxnSpPr>
          <p:spPr>
            <a:xfrm rot="16200000" flipV="1">
              <a:off x="3806794" y="2441906"/>
              <a:ext cx="119407" cy="100931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avec flèche 125"/>
            <p:cNvCxnSpPr/>
            <p:nvPr/>
          </p:nvCxnSpPr>
          <p:spPr>
            <a:xfrm rot="16200000" flipV="1">
              <a:off x="2660793" y="1964423"/>
              <a:ext cx="119407" cy="100931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eur droit avec flèche 126"/>
            <p:cNvCxnSpPr/>
            <p:nvPr/>
          </p:nvCxnSpPr>
          <p:spPr>
            <a:xfrm rot="16200000" flipV="1">
              <a:off x="2548004" y="2441906"/>
              <a:ext cx="119407" cy="100931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cteur droit avec flèche 128"/>
            <p:cNvCxnSpPr/>
            <p:nvPr/>
          </p:nvCxnSpPr>
          <p:spPr>
            <a:xfrm rot="16200000" flipV="1">
              <a:off x="1387731" y="1964423"/>
              <a:ext cx="119407" cy="100931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avec flèche 129"/>
            <p:cNvCxnSpPr/>
            <p:nvPr/>
          </p:nvCxnSpPr>
          <p:spPr>
            <a:xfrm rot="16200000" flipV="1">
              <a:off x="1274942" y="2441906"/>
              <a:ext cx="119407" cy="100931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ZoneTexte 130"/>
            <p:cNvSpPr txBox="1"/>
            <p:nvPr/>
          </p:nvSpPr>
          <p:spPr>
            <a:xfrm>
              <a:off x="3920888" y="2788066"/>
              <a:ext cx="581993" cy="247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GFAP</a:t>
              </a:r>
            </a:p>
          </p:txBody>
        </p:sp>
        <p:pic>
          <p:nvPicPr>
            <p:cNvPr id="104" name="Image 103"/>
            <p:cNvPicPr>
              <a:picLocks noChangeAspect="1"/>
            </p:cNvPicPr>
            <p:nvPr/>
          </p:nvPicPr>
          <p:blipFill>
            <a:blip r:embed="rId17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rightnessContrast bright="2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525879" y="2826035"/>
              <a:ext cx="1206000" cy="1103646"/>
            </a:xfrm>
            <a:prstGeom prst="rect">
              <a:avLst/>
            </a:prstGeom>
          </p:spPr>
        </p:pic>
        <p:cxnSp>
          <p:nvCxnSpPr>
            <p:cNvPr id="137" name="Connecteur droit 136"/>
            <p:cNvCxnSpPr/>
            <p:nvPr/>
          </p:nvCxnSpPr>
          <p:spPr>
            <a:xfrm flipV="1">
              <a:off x="5433875" y="3876674"/>
              <a:ext cx="247650" cy="2382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ZoneTexte 139"/>
            <p:cNvSpPr txBox="1"/>
            <p:nvPr/>
          </p:nvSpPr>
          <p:spPr>
            <a:xfrm>
              <a:off x="710231" y="2784838"/>
              <a:ext cx="526001" cy="357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141" name="ZoneTexte 140"/>
            <p:cNvSpPr txBox="1"/>
            <p:nvPr/>
          </p:nvSpPr>
          <p:spPr>
            <a:xfrm>
              <a:off x="1971839" y="2784838"/>
              <a:ext cx="526001" cy="357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</a:p>
          </p:txBody>
        </p:sp>
        <p:sp>
          <p:nvSpPr>
            <p:cNvPr id="142" name="ZoneTexte 141"/>
            <p:cNvSpPr txBox="1"/>
            <p:nvPr/>
          </p:nvSpPr>
          <p:spPr>
            <a:xfrm>
              <a:off x="3233448" y="2784838"/>
              <a:ext cx="526001" cy="357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</a:p>
          </p:txBody>
        </p:sp>
        <p:sp>
          <p:nvSpPr>
            <p:cNvPr id="143" name="ZoneTexte 142"/>
            <p:cNvSpPr txBox="1"/>
            <p:nvPr/>
          </p:nvSpPr>
          <p:spPr>
            <a:xfrm>
              <a:off x="4495057" y="2784838"/>
              <a:ext cx="526001" cy="357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</a:p>
          </p:txBody>
        </p:sp>
        <p:cxnSp>
          <p:nvCxnSpPr>
            <p:cNvPr id="144" name="Connecteur droit avec flèche 143"/>
            <p:cNvCxnSpPr/>
            <p:nvPr/>
          </p:nvCxnSpPr>
          <p:spPr>
            <a:xfrm rot="16200000" flipV="1">
              <a:off x="4966669" y="2939507"/>
              <a:ext cx="119407" cy="100931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avec flèche 144"/>
            <p:cNvCxnSpPr/>
            <p:nvPr/>
          </p:nvCxnSpPr>
          <p:spPr>
            <a:xfrm rot="16200000" flipV="1">
              <a:off x="5229035" y="3688813"/>
              <a:ext cx="119407" cy="100931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9" name="Groupe 148"/>
            <p:cNvGrpSpPr/>
            <p:nvPr/>
          </p:nvGrpSpPr>
          <p:grpSpPr>
            <a:xfrm>
              <a:off x="3715875" y="2930269"/>
              <a:ext cx="363297" cy="868713"/>
              <a:chOff x="5128307" y="3082669"/>
              <a:chExt cx="363297" cy="868713"/>
            </a:xfrm>
          </p:grpSpPr>
          <p:cxnSp>
            <p:nvCxnSpPr>
              <p:cNvPr id="147" name="Connecteur droit avec flèche 146"/>
              <p:cNvCxnSpPr/>
              <p:nvPr/>
            </p:nvCxnSpPr>
            <p:spPr>
              <a:xfrm rot="16200000" flipV="1">
                <a:off x="5119069" y="3091907"/>
                <a:ext cx="119407" cy="100931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cteur droit avec flèche 147"/>
              <p:cNvCxnSpPr/>
              <p:nvPr/>
            </p:nvCxnSpPr>
            <p:spPr>
              <a:xfrm rot="16200000" flipV="1">
                <a:off x="5381435" y="3841213"/>
                <a:ext cx="119407" cy="100931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Groupe 149"/>
            <p:cNvGrpSpPr/>
            <p:nvPr/>
          </p:nvGrpSpPr>
          <p:grpSpPr>
            <a:xfrm>
              <a:off x="2458975" y="2930269"/>
              <a:ext cx="363297" cy="868713"/>
              <a:chOff x="5128307" y="3082669"/>
              <a:chExt cx="363297" cy="868713"/>
            </a:xfrm>
          </p:grpSpPr>
          <p:cxnSp>
            <p:nvCxnSpPr>
              <p:cNvPr id="152" name="Connecteur droit avec flèche 151"/>
              <p:cNvCxnSpPr/>
              <p:nvPr/>
            </p:nvCxnSpPr>
            <p:spPr>
              <a:xfrm rot="16200000" flipV="1">
                <a:off x="5119069" y="3091907"/>
                <a:ext cx="119407" cy="100931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cteur droit avec flèche 152"/>
              <p:cNvCxnSpPr/>
              <p:nvPr/>
            </p:nvCxnSpPr>
            <p:spPr>
              <a:xfrm rot="16200000" flipV="1">
                <a:off x="5381435" y="3841213"/>
                <a:ext cx="119407" cy="100931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" name="Groupe 153"/>
            <p:cNvGrpSpPr/>
            <p:nvPr/>
          </p:nvGrpSpPr>
          <p:grpSpPr>
            <a:xfrm>
              <a:off x="1197820" y="2930269"/>
              <a:ext cx="363297" cy="868713"/>
              <a:chOff x="5128307" y="3082669"/>
              <a:chExt cx="363297" cy="868713"/>
            </a:xfrm>
          </p:grpSpPr>
          <p:cxnSp>
            <p:nvCxnSpPr>
              <p:cNvPr id="156" name="Connecteur droit avec flèche 155"/>
              <p:cNvCxnSpPr/>
              <p:nvPr/>
            </p:nvCxnSpPr>
            <p:spPr>
              <a:xfrm rot="16200000" flipV="1">
                <a:off x="5119069" y="3091907"/>
                <a:ext cx="119407" cy="100931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necteur droit avec flèche 156"/>
              <p:cNvCxnSpPr/>
              <p:nvPr/>
            </p:nvCxnSpPr>
            <p:spPr>
              <a:xfrm rot="16200000" flipV="1">
                <a:off x="5381435" y="3841213"/>
                <a:ext cx="119407" cy="100931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87" name="Image 186"/>
            <p:cNvPicPr>
              <a:picLocks noChangeAspect="1"/>
            </p:cNvPicPr>
            <p:nvPr/>
          </p:nvPicPr>
          <p:blipFill>
            <a:blip r:embed="rId19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brightnessContrast bright="2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527454" y="3974931"/>
              <a:ext cx="1206000" cy="1103646"/>
            </a:xfrm>
            <a:prstGeom prst="rect">
              <a:avLst/>
            </a:prstGeom>
          </p:spPr>
        </p:pic>
        <p:pic>
          <p:nvPicPr>
            <p:cNvPr id="188" name="Image 187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rightnessContrast bright="2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263497" y="3967650"/>
              <a:ext cx="1206000" cy="1103646"/>
            </a:xfrm>
            <a:prstGeom prst="rect">
              <a:avLst/>
            </a:prstGeom>
          </p:spPr>
        </p:pic>
        <p:pic>
          <p:nvPicPr>
            <p:cNvPr id="189" name="Image 188"/>
            <p:cNvPicPr>
              <a:picLocks noChangeAspect="1"/>
            </p:cNvPicPr>
            <p:nvPr/>
          </p:nvPicPr>
          <p:blipFill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rightnessContrast bright="2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007903" y="3967650"/>
              <a:ext cx="1206000" cy="1103646"/>
            </a:xfrm>
            <a:prstGeom prst="rect">
              <a:avLst/>
            </a:prstGeom>
          </p:spPr>
        </p:pic>
        <p:pic>
          <p:nvPicPr>
            <p:cNvPr id="190" name="Image 189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rightnessContrast bright="20000" contras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44399" y="3969536"/>
              <a:ext cx="1206000" cy="1103646"/>
            </a:xfrm>
            <a:prstGeom prst="rect">
              <a:avLst/>
            </a:prstGeom>
          </p:spPr>
        </p:pic>
        <p:cxnSp>
          <p:nvCxnSpPr>
            <p:cNvPr id="192" name="Connecteur droit 191"/>
            <p:cNvCxnSpPr/>
            <p:nvPr/>
          </p:nvCxnSpPr>
          <p:spPr>
            <a:xfrm>
              <a:off x="5405300" y="5024438"/>
              <a:ext cx="276225" cy="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cteur droit avec flèche 194"/>
            <p:cNvCxnSpPr/>
            <p:nvPr/>
          </p:nvCxnSpPr>
          <p:spPr>
            <a:xfrm rot="16200000" flipV="1">
              <a:off x="5295131" y="4528711"/>
              <a:ext cx="119407" cy="100931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cteur droit avec flèche 195"/>
            <p:cNvCxnSpPr/>
            <p:nvPr/>
          </p:nvCxnSpPr>
          <p:spPr>
            <a:xfrm rot="16200000" flipV="1">
              <a:off x="4738617" y="4487170"/>
              <a:ext cx="119407" cy="100931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" name="Triangle isocèle 200"/>
            <p:cNvSpPr/>
            <p:nvPr/>
          </p:nvSpPr>
          <p:spPr>
            <a:xfrm rot="13620000">
              <a:off x="4822970" y="4145525"/>
              <a:ext cx="63502" cy="95019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Triangle isocèle 201"/>
            <p:cNvSpPr/>
            <p:nvPr/>
          </p:nvSpPr>
          <p:spPr>
            <a:xfrm rot="13620000">
              <a:off x="4823677" y="4837641"/>
              <a:ext cx="63502" cy="95019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11" name="Groupe 210"/>
            <p:cNvGrpSpPr/>
            <p:nvPr/>
          </p:nvGrpSpPr>
          <p:grpSpPr>
            <a:xfrm>
              <a:off x="3483898" y="4155296"/>
              <a:ext cx="657445" cy="755618"/>
              <a:chOff x="4900255" y="4313684"/>
              <a:chExt cx="657445" cy="755618"/>
            </a:xfrm>
          </p:grpSpPr>
          <p:cxnSp>
            <p:nvCxnSpPr>
              <p:cNvPr id="206" name="Connecteur droit avec flèche 205"/>
              <p:cNvCxnSpPr/>
              <p:nvPr/>
            </p:nvCxnSpPr>
            <p:spPr>
              <a:xfrm rot="16200000" flipV="1">
                <a:off x="5447531" y="4681111"/>
                <a:ext cx="119407" cy="100931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Connecteur droit avec flèche 206"/>
              <p:cNvCxnSpPr/>
              <p:nvPr/>
            </p:nvCxnSpPr>
            <p:spPr>
              <a:xfrm rot="16200000" flipV="1">
                <a:off x="4891017" y="4639570"/>
                <a:ext cx="119407" cy="100931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9" name="Triangle isocèle 208"/>
              <p:cNvSpPr/>
              <p:nvPr/>
            </p:nvSpPr>
            <p:spPr>
              <a:xfrm rot="13620000">
                <a:off x="4975370" y="4297925"/>
                <a:ext cx="63502" cy="95019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Triangle isocèle 209"/>
              <p:cNvSpPr/>
              <p:nvPr/>
            </p:nvSpPr>
            <p:spPr>
              <a:xfrm rot="13620000">
                <a:off x="4976077" y="4990041"/>
                <a:ext cx="63502" cy="95019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12" name="Groupe 211"/>
            <p:cNvGrpSpPr/>
            <p:nvPr/>
          </p:nvGrpSpPr>
          <p:grpSpPr>
            <a:xfrm>
              <a:off x="2226271" y="4155296"/>
              <a:ext cx="657445" cy="755618"/>
              <a:chOff x="4900255" y="4313684"/>
              <a:chExt cx="657445" cy="755618"/>
            </a:xfrm>
          </p:grpSpPr>
          <p:cxnSp>
            <p:nvCxnSpPr>
              <p:cNvPr id="216" name="Connecteur droit avec flèche 215"/>
              <p:cNvCxnSpPr/>
              <p:nvPr/>
            </p:nvCxnSpPr>
            <p:spPr>
              <a:xfrm rot="16200000" flipV="1">
                <a:off x="5447531" y="4681111"/>
                <a:ext cx="119407" cy="100931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Connecteur droit avec flèche 216"/>
              <p:cNvCxnSpPr/>
              <p:nvPr/>
            </p:nvCxnSpPr>
            <p:spPr>
              <a:xfrm rot="16200000" flipV="1">
                <a:off x="4891017" y="4639570"/>
                <a:ext cx="119407" cy="100931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9" name="Triangle isocèle 218"/>
              <p:cNvSpPr/>
              <p:nvPr/>
            </p:nvSpPr>
            <p:spPr>
              <a:xfrm rot="13620000">
                <a:off x="4975370" y="4297925"/>
                <a:ext cx="63502" cy="95019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Triangle isocèle 219"/>
              <p:cNvSpPr/>
              <p:nvPr/>
            </p:nvSpPr>
            <p:spPr>
              <a:xfrm rot="13620000">
                <a:off x="4976077" y="4990041"/>
                <a:ext cx="63502" cy="95019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21" name="Groupe 220"/>
            <p:cNvGrpSpPr/>
            <p:nvPr/>
          </p:nvGrpSpPr>
          <p:grpSpPr>
            <a:xfrm>
              <a:off x="959004" y="4155296"/>
              <a:ext cx="657445" cy="755618"/>
              <a:chOff x="4900255" y="4313684"/>
              <a:chExt cx="657445" cy="755618"/>
            </a:xfrm>
          </p:grpSpPr>
          <p:cxnSp>
            <p:nvCxnSpPr>
              <p:cNvPr id="225" name="Connecteur droit avec flèche 224"/>
              <p:cNvCxnSpPr/>
              <p:nvPr/>
            </p:nvCxnSpPr>
            <p:spPr>
              <a:xfrm rot="16200000" flipV="1">
                <a:off x="5447531" y="4681111"/>
                <a:ext cx="119407" cy="100931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Connecteur droit avec flèche 225"/>
              <p:cNvCxnSpPr/>
              <p:nvPr/>
            </p:nvCxnSpPr>
            <p:spPr>
              <a:xfrm rot="16200000" flipV="1">
                <a:off x="4891017" y="4639570"/>
                <a:ext cx="119407" cy="100931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8" name="Triangle isocèle 227"/>
              <p:cNvSpPr/>
              <p:nvPr/>
            </p:nvSpPr>
            <p:spPr>
              <a:xfrm rot="13620000">
                <a:off x="4975370" y="4297925"/>
                <a:ext cx="63502" cy="95019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Triangle isocèle 228"/>
              <p:cNvSpPr/>
              <p:nvPr/>
            </p:nvSpPr>
            <p:spPr>
              <a:xfrm rot="13620000">
                <a:off x="4976077" y="4990041"/>
                <a:ext cx="63502" cy="95019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30" name="ZoneTexte 229"/>
            <p:cNvSpPr txBox="1"/>
            <p:nvPr/>
          </p:nvSpPr>
          <p:spPr>
            <a:xfrm>
              <a:off x="3909669" y="3913669"/>
              <a:ext cx="581993" cy="247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NG2</a:t>
              </a:r>
            </a:p>
          </p:txBody>
        </p:sp>
        <p:sp>
          <p:nvSpPr>
            <p:cNvPr id="231" name="ZoneTexte 230"/>
            <p:cNvSpPr txBox="1"/>
            <p:nvPr/>
          </p:nvSpPr>
          <p:spPr>
            <a:xfrm>
              <a:off x="710231" y="3913669"/>
              <a:ext cx="526001" cy="357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</a:p>
          </p:txBody>
        </p:sp>
        <p:sp>
          <p:nvSpPr>
            <p:cNvPr id="232" name="ZoneTexte 231"/>
            <p:cNvSpPr txBox="1"/>
            <p:nvPr/>
          </p:nvSpPr>
          <p:spPr>
            <a:xfrm>
              <a:off x="1971839" y="3913669"/>
              <a:ext cx="526001" cy="357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</a:t>
              </a:r>
            </a:p>
          </p:txBody>
        </p:sp>
        <p:sp>
          <p:nvSpPr>
            <p:cNvPr id="233" name="ZoneTexte 232"/>
            <p:cNvSpPr txBox="1"/>
            <p:nvPr/>
          </p:nvSpPr>
          <p:spPr>
            <a:xfrm>
              <a:off x="3233448" y="3913669"/>
              <a:ext cx="526001" cy="357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</a:t>
              </a:r>
            </a:p>
          </p:txBody>
        </p:sp>
        <p:sp>
          <p:nvSpPr>
            <p:cNvPr id="234" name="ZoneTexte 233"/>
            <p:cNvSpPr txBox="1"/>
            <p:nvPr/>
          </p:nvSpPr>
          <p:spPr>
            <a:xfrm>
              <a:off x="4495057" y="3913669"/>
              <a:ext cx="526001" cy="357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</a:t>
              </a:r>
            </a:p>
          </p:txBody>
        </p:sp>
      </p:grpSp>
      <p:sp>
        <p:nvSpPr>
          <p:cNvPr id="77" name="Rectangle 76"/>
          <p:cNvSpPr/>
          <p:nvPr/>
        </p:nvSpPr>
        <p:spPr>
          <a:xfrm>
            <a:off x="1138646" y="9808663"/>
            <a:ext cx="590938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b="1" smtClean="0">
                <a:latin typeface="Arial" panose="020B0604020202020204" pitchFamily="34" charset="0"/>
                <a:ea typeface="Calibri" panose="020F0502020204030204" pitchFamily="34" charset="0"/>
              </a:rPr>
              <a:t>Figure Sup 3. </a:t>
            </a:r>
            <a:endParaRPr lang="fr-FR" sz="1200" b="1" dirty="0"/>
          </a:p>
        </p:txBody>
      </p:sp>
    </p:spTree>
    <p:extLst>
      <p:ext uri="{BB962C8B-B14F-4D97-AF65-F5344CB8AC3E}">
        <p14:creationId xmlns:p14="http://schemas.microsoft.com/office/powerpoint/2010/main" val="69047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24277</TotalTime>
  <Words>24</Words>
  <Application>Microsoft Office PowerPoint</Application>
  <PresentationFormat>B4 (ISO) Paper (250 x 353 mm)</PresentationFormat>
  <Paragraphs>20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NeuroPSI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Linda Tirou</dc:creator>
  <cp:lastModifiedBy>Linda Tirou</cp:lastModifiedBy>
  <cp:revision>1097</cp:revision>
  <cp:lastPrinted>2020-02-25T11:35:32Z</cp:lastPrinted>
  <dcterms:created xsi:type="dcterms:W3CDTF">2019-04-25T15:32:34Z</dcterms:created>
  <dcterms:modified xsi:type="dcterms:W3CDTF">2020-11-15T23:24:57Z</dcterms:modified>
</cp:coreProperties>
</file>