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455" r:id="rId2"/>
  </p:sldIdLst>
  <p:sldSz cx="8120063" cy="10826750" type="B4ISO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70C0"/>
    <a:srgbClr val="548235"/>
    <a:srgbClr val="C0504E"/>
    <a:srgbClr val="4F81BC"/>
    <a:srgbClr val="A2A2A6"/>
    <a:srgbClr val="A0A0A4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84686" autoAdjust="0"/>
  </p:normalViewPr>
  <p:slideViewPr>
    <p:cSldViewPr snapToGrid="0">
      <p:cViewPr>
        <p:scale>
          <a:sx n="100" d="100"/>
          <a:sy n="100" d="100"/>
        </p:scale>
        <p:origin x="1218" y="-413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8" y="8"/>
            <a:ext cx="2945659" cy="498135"/>
          </a:xfrm>
          <a:prstGeom prst="rect">
            <a:avLst/>
          </a:prstGeom>
        </p:spPr>
        <p:txBody>
          <a:bodyPr vert="horz" lIns="91039" tIns="45520" rIns="91039" bIns="455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59" y="8"/>
            <a:ext cx="2945659" cy="498135"/>
          </a:xfrm>
          <a:prstGeom prst="rect">
            <a:avLst/>
          </a:prstGeom>
        </p:spPr>
        <p:txBody>
          <a:bodyPr vert="horz" lIns="91039" tIns="45520" rIns="91039" bIns="45520" rtlCol="0"/>
          <a:lstStyle>
            <a:lvl1pPr algn="r">
              <a:defRPr sz="1200"/>
            </a:lvl1pPr>
          </a:lstStyle>
          <a:p>
            <a:fld id="{5AB92E36-79FB-497E-843E-D49ED937C026}" type="datetimeFigureOut">
              <a:rPr lang="fr-FR" smtClean="0"/>
              <a:t>29/01/2021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39" tIns="45520" rIns="91039" bIns="455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8"/>
          </a:xfrm>
          <a:prstGeom prst="rect">
            <a:avLst/>
          </a:prstGeom>
        </p:spPr>
        <p:txBody>
          <a:bodyPr vert="horz" lIns="91039" tIns="45520" rIns="91039" bIns="455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8" y="9430094"/>
            <a:ext cx="2945659" cy="498134"/>
          </a:xfrm>
          <a:prstGeom prst="rect">
            <a:avLst/>
          </a:prstGeom>
        </p:spPr>
        <p:txBody>
          <a:bodyPr vert="horz" lIns="91039" tIns="45520" rIns="91039" bIns="455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59" y="9430094"/>
            <a:ext cx="2945659" cy="498134"/>
          </a:xfrm>
          <a:prstGeom prst="rect">
            <a:avLst/>
          </a:prstGeom>
        </p:spPr>
        <p:txBody>
          <a:bodyPr vert="horz" lIns="91039" tIns="45520" rIns="91039" bIns="45520" rtlCol="0" anchor="b"/>
          <a:lstStyle>
            <a:lvl1pPr algn="r">
              <a:defRPr sz="1200"/>
            </a:lvl1pPr>
          </a:lstStyle>
          <a:p>
            <a:fld id="{E7A0E3CD-5573-4130-B4E9-51959292D9D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4701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1pPr>
    <a:lvl2pPr marL="516727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2pPr>
    <a:lvl3pPr marL="1033455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3pPr>
    <a:lvl4pPr marL="1550182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4pPr>
    <a:lvl5pPr marL="2066910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5pPr>
    <a:lvl6pPr marL="2583637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6pPr>
    <a:lvl7pPr marL="3100365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7pPr>
    <a:lvl8pPr marL="3617092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8pPr>
    <a:lvl9pPr marL="4133820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0E3CD-5573-4130-B4E9-51959292D9D4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6110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005" y="1771879"/>
            <a:ext cx="6902054" cy="3769313"/>
          </a:xfrm>
        </p:spPr>
        <p:txBody>
          <a:bodyPr anchor="b"/>
          <a:lstStyle>
            <a:lvl1pPr algn="ctr">
              <a:defRPr sz="5328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008" y="5686551"/>
            <a:ext cx="6090047" cy="2613958"/>
          </a:xfrm>
        </p:spPr>
        <p:txBody>
          <a:bodyPr/>
          <a:lstStyle>
            <a:lvl1pPr marL="0" indent="0" algn="ctr">
              <a:buNone/>
              <a:defRPr sz="2131"/>
            </a:lvl1pPr>
            <a:lvl2pPr marL="405994" indent="0" algn="ctr">
              <a:buNone/>
              <a:defRPr sz="1776"/>
            </a:lvl2pPr>
            <a:lvl3pPr marL="811987" indent="0" algn="ctr">
              <a:buNone/>
              <a:defRPr sz="1598"/>
            </a:lvl3pPr>
            <a:lvl4pPr marL="1217981" indent="0" algn="ctr">
              <a:buNone/>
              <a:defRPr sz="1421"/>
            </a:lvl4pPr>
            <a:lvl5pPr marL="1623974" indent="0" algn="ctr">
              <a:buNone/>
              <a:defRPr sz="1421"/>
            </a:lvl5pPr>
            <a:lvl6pPr marL="2029968" indent="0" algn="ctr">
              <a:buNone/>
              <a:defRPr sz="1421"/>
            </a:lvl6pPr>
            <a:lvl7pPr marL="2435962" indent="0" algn="ctr">
              <a:buNone/>
              <a:defRPr sz="1421"/>
            </a:lvl7pPr>
            <a:lvl8pPr marL="2841955" indent="0" algn="ctr">
              <a:buNone/>
              <a:defRPr sz="1421"/>
            </a:lvl8pPr>
            <a:lvl9pPr marL="3247949" indent="0" algn="ctr">
              <a:buNone/>
              <a:defRPr sz="1421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29/01/2021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796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29/01/2021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068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10920" y="576424"/>
            <a:ext cx="1750889" cy="917517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8255" y="576424"/>
            <a:ext cx="5151165" cy="917517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29/01/2021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3764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29/01/2021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3676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026" y="2699172"/>
            <a:ext cx="7003554" cy="4503626"/>
          </a:xfrm>
        </p:spPr>
        <p:txBody>
          <a:bodyPr anchor="b"/>
          <a:lstStyle>
            <a:lvl1pPr>
              <a:defRPr sz="5328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026" y="7245404"/>
            <a:ext cx="7003554" cy="2368351"/>
          </a:xfrm>
        </p:spPr>
        <p:txBody>
          <a:bodyPr/>
          <a:lstStyle>
            <a:lvl1pPr marL="0" indent="0">
              <a:buNone/>
              <a:defRPr sz="2131">
                <a:solidFill>
                  <a:schemeClr val="tx1"/>
                </a:solidFill>
              </a:defRPr>
            </a:lvl1pPr>
            <a:lvl2pPr marL="405994" indent="0">
              <a:buNone/>
              <a:defRPr sz="1776">
                <a:solidFill>
                  <a:schemeClr val="tx1">
                    <a:tint val="75000"/>
                  </a:schemeClr>
                </a:solidFill>
              </a:defRPr>
            </a:lvl2pPr>
            <a:lvl3pPr marL="811987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3pPr>
            <a:lvl4pPr marL="1217981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4pPr>
            <a:lvl5pPr marL="1623974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5pPr>
            <a:lvl6pPr marL="2029968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6pPr>
            <a:lvl7pPr marL="2435962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7pPr>
            <a:lvl8pPr marL="2841955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8pPr>
            <a:lvl9pPr marL="3247949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29/01/2021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977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254" y="2882121"/>
            <a:ext cx="3451027" cy="68694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0782" y="2882121"/>
            <a:ext cx="3451027" cy="68694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29/01/2021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38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2" y="576427"/>
            <a:ext cx="7003554" cy="209267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9313" y="2654058"/>
            <a:ext cx="3435167" cy="1300713"/>
          </a:xfrm>
        </p:spPr>
        <p:txBody>
          <a:bodyPr anchor="b"/>
          <a:lstStyle>
            <a:lvl1pPr marL="0" indent="0">
              <a:buNone/>
              <a:defRPr sz="2131" b="1"/>
            </a:lvl1pPr>
            <a:lvl2pPr marL="405994" indent="0">
              <a:buNone/>
              <a:defRPr sz="1776" b="1"/>
            </a:lvl2pPr>
            <a:lvl3pPr marL="811987" indent="0">
              <a:buNone/>
              <a:defRPr sz="1598" b="1"/>
            </a:lvl3pPr>
            <a:lvl4pPr marL="1217981" indent="0">
              <a:buNone/>
              <a:defRPr sz="1421" b="1"/>
            </a:lvl4pPr>
            <a:lvl5pPr marL="1623974" indent="0">
              <a:buNone/>
              <a:defRPr sz="1421" b="1"/>
            </a:lvl5pPr>
            <a:lvl6pPr marL="2029968" indent="0">
              <a:buNone/>
              <a:defRPr sz="1421" b="1"/>
            </a:lvl6pPr>
            <a:lvl7pPr marL="2435962" indent="0">
              <a:buNone/>
              <a:defRPr sz="1421" b="1"/>
            </a:lvl7pPr>
            <a:lvl8pPr marL="2841955" indent="0">
              <a:buNone/>
              <a:defRPr sz="1421" b="1"/>
            </a:lvl8pPr>
            <a:lvl9pPr marL="3247949" indent="0">
              <a:buNone/>
              <a:defRPr sz="1421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313" y="3954771"/>
            <a:ext cx="3435167" cy="58168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10783" y="2654058"/>
            <a:ext cx="3452084" cy="1300713"/>
          </a:xfrm>
        </p:spPr>
        <p:txBody>
          <a:bodyPr anchor="b"/>
          <a:lstStyle>
            <a:lvl1pPr marL="0" indent="0">
              <a:buNone/>
              <a:defRPr sz="2131" b="1"/>
            </a:lvl1pPr>
            <a:lvl2pPr marL="405994" indent="0">
              <a:buNone/>
              <a:defRPr sz="1776" b="1"/>
            </a:lvl2pPr>
            <a:lvl3pPr marL="811987" indent="0">
              <a:buNone/>
              <a:defRPr sz="1598" b="1"/>
            </a:lvl3pPr>
            <a:lvl4pPr marL="1217981" indent="0">
              <a:buNone/>
              <a:defRPr sz="1421" b="1"/>
            </a:lvl4pPr>
            <a:lvl5pPr marL="1623974" indent="0">
              <a:buNone/>
              <a:defRPr sz="1421" b="1"/>
            </a:lvl5pPr>
            <a:lvl6pPr marL="2029968" indent="0">
              <a:buNone/>
              <a:defRPr sz="1421" b="1"/>
            </a:lvl6pPr>
            <a:lvl7pPr marL="2435962" indent="0">
              <a:buNone/>
              <a:defRPr sz="1421" b="1"/>
            </a:lvl7pPr>
            <a:lvl8pPr marL="2841955" indent="0">
              <a:buNone/>
              <a:defRPr sz="1421" b="1"/>
            </a:lvl8pPr>
            <a:lvl9pPr marL="3247949" indent="0">
              <a:buNone/>
              <a:defRPr sz="1421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10783" y="3954771"/>
            <a:ext cx="3452084" cy="58168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29/01/2021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5070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29/01/2021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1815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29/01/2021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1981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2" y="721783"/>
            <a:ext cx="2618932" cy="2526242"/>
          </a:xfrm>
        </p:spPr>
        <p:txBody>
          <a:bodyPr anchor="b"/>
          <a:lstStyle>
            <a:lvl1pPr>
              <a:defRPr sz="28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2084" y="1558854"/>
            <a:ext cx="4110782" cy="7694010"/>
          </a:xfrm>
        </p:spPr>
        <p:txBody>
          <a:bodyPr/>
          <a:lstStyle>
            <a:lvl1pPr>
              <a:defRPr sz="2842"/>
            </a:lvl1pPr>
            <a:lvl2pPr>
              <a:defRPr sz="2486"/>
            </a:lvl2pPr>
            <a:lvl3pPr>
              <a:defRPr sz="2131"/>
            </a:lvl3pPr>
            <a:lvl4pPr>
              <a:defRPr sz="1776"/>
            </a:lvl4pPr>
            <a:lvl5pPr>
              <a:defRPr sz="1776"/>
            </a:lvl5pPr>
            <a:lvl6pPr>
              <a:defRPr sz="1776"/>
            </a:lvl6pPr>
            <a:lvl7pPr>
              <a:defRPr sz="1776"/>
            </a:lvl7pPr>
            <a:lvl8pPr>
              <a:defRPr sz="1776"/>
            </a:lvl8pPr>
            <a:lvl9pPr>
              <a:defRPr sz="1776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312" y="3248025"/>
            <a:ext cx="2618932" cy="6017368"/>
          </a:xfrm>
        </p:spPr>
        <p:txBody>
          <a:bodyPr/>
          <a:lstStyle>
            <a:lvl1pPr marL="0" indent="0">
              <a:buNone/>
              <a:defRPr sz="1421"/>
            </a:lvl1pPr>
            <a:lvl2pPr marL="405994" indent="0">
              <a:buNone/>
              <a:defRPr sz="1243"/>
            </a:lvl2pPr>
            <a:lvl3pPr marL="811987" indent="0">
              <a:buNone/>
              <a:defRPr sz="1066"/>
            </a:lvl3pPr>
            <a:lvl4pPr marL="1217981" indent="0">
              <a:buNone/>
              <a:defRPr sz="888"/>
            </a:lvl4pPr>
            <a:lvl5pPr marL="1623974" indent="0">
              <a:buNone/>
              <a:defRPr sz="888"/>
            </a:lvl5pPr>
            <a:lvl6pPr marL="2029968" indent="0">
              <a:buNone/>
              <a:defRPr sz="888"/>
            </a:lvl6pPr>
            <a:lvl7pPr marL="2435962" indent="0">
              <a:buNone/>
              <a:defRPr sz="888"/>
            </a:lvl7pPr>
            <a:lvl8pPr marL="2841955" indent="0">
              <a:buNone/>
              <a:defRPr sz="888"/>
            </a:lvl8pPr>
            <a:lvl9pPr marL="3247949" indent="0">
              <a:buNone/>
              <a:defRPr sz="888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29/01/2021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6329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2" y="721783"/>
            <a:ext cx="2618932" cy="2526242"/>
          </a:xfrm>
        </p:spPr>
        <p:txBody>
          <a:bodyPr anchor="b"/>
          <a:lstStyle>
            <a:lvl1pPr>
              <a:defRPr sz="28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52084" y="1558854"/>
            <a:ext cx="4110782" cy="7694010"/>
          </a:xfrm>
        </p:spPr>
        <p:txBody>
          <a:bodyPr anchor="t"/>
          <a:lstStyle>
            <a:lvl1pPr marL="0" indent="0">
              <a:buNone/>
              <a:defRPr sz="2842"/>
            </a:lvl1pPr>
            <a:lvl2pPr marL="405994" indent="0">
              <a:buNone/>
              <a:defRPr sz="2486"/>
            </a:lvl2pPr>
            <a:lvl3pPr marL="811987" indent="0">
              <a:buNone/>
              <a:defRPr sz="2131"/>
            </a:lvl3pPr>
            <a:lvl4pPr marL="1217981" indent="0">
              <a:buNone/>
              <a:defRPr sz="1776"/>
            </a:lvl4pPr>
            <a:lvl5pPr marL="1623974" indent="0">
              <a:buNone/>
              <a:defRPr sz="1776"/>
            </a:lvl5pPr>
            <a:lvl6pPr marL="2029968" indent="0">
              <a:buNone/>
              <a:defRPr sz="1776"/>
            </a:lvl6pPr>
            <a:lvl7pPr marL="2435962" indent="0">
              <a:buNone/>
              <a:defRPr sz="1776"/>
            </a:lvl7pPr>
            <a:lvl8pPr marL="2841955" indent="0">
              <a:buNone/>
              <a:defRPr sz="1776"/>
            </a:lvl8pPr>
            <a:lvl9pPr marL="3247949" indent="0">
              <a:buNone/>
              <a:defRPr sz="1776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312" y="3248025"/>
            <a:ext cx="2618932" cy="6017368"/>
          </a:xfrm>
        </p:spPr>
        <p:txBody>
          <a:bodyPr/>
          <a:lstStyle>
            <a:lvl1pPr marL="0" indent="0">
              <a:buNone/>
              <a:defRPr sz="1421"/>
            </a:lvl1pPr>
            <a:lvl2pPr marL="405994" indent="0">
              <a:buNone/>
              <a:defRPr sz="1243"/>
            </a:lvl2pPr>
            <a:lvl3pPr marL="811987" indent="0">
              <a:buNone/>
              <a:defRPr sz="1066"/>
            </a:lvl3pPr>
            <a:lvl4pPr marL="1217981" indent="0">
              <a:buNone/>
              <a:defRPr sz="888"/>
            </a:lvl4pPr>
            <a:lvl5pPr marL="1623974" indent="0">
              <a:buNone/>
              <a:defRPr sz="888"/>
            </a:lvl5pPr>
            <a:lvl6pPr marL="2029968" indent="0">
              <a:buNone/>
              <a:defRPr sz="888"/>
            </a:lvl6pPr>
            <a:lvl7pPr marL="2435962" indent="0">
              <a:buNone/>
              <a:defRPr sz="888"/>
            </a:lvl7pPr>
            <a:lvl8pPr marL="2841955" indent="0">
              <a:buNone/>
              <a:defRPr sz="888"/>
            </a:lvl8pPr>
            <a:lvl9pPr marL="3247949" indent="0">
              <a:buNone/>
              <a:defRPr sz="888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29/01/2021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1711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8255" y="576427"/>
            <a:ext cx="7003554" cy="20926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255" y="2882121"/>
            <a:ext cx="7003554" cy="6869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254" y="10034796"/>
            <a:ext cx="1827014" cy="576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37081-B64E-448F-8623-885EA0B8F9D6}" type="datetimeFigureOut">
              <a:rPr lang="fr-FR" smtClean="0"/>
              <a:t>29/01/2021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9771" y="10034796"/>
            <a:ext cx="2740521" cy="576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4795" y="10034796"/>
            <a:ext cx="1827014" cy="576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256CF-06EB-44F2-AF27-EE26E4F5206E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8701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11987" rtl="0" eaLnBrk="1" latinLnBrk="0" hangingPunct="1">
        <a:lnSpc>
          <a:spcPct val="90000"/>
        </a:lnSpc>
        <a:spcBef>
          <a:spcPct val="0"/>
        </a:spcBef>
        <a:buNone/>
        <a:defRPr sz="39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997" indent="-202997" algn="l" defTabSz="811987" rtl="0" eaLnBrk="1" latinLnBrk="0" hangingPunct="1">
        <a:lnSpc>
          <a:spcPct val="90000"/>
        </a:lnSpc>
        <a:spcBef>
          <a:spcPts val="888"/>
        </a:spcBef>
        <a:buFont typeface="Arial" panose="020B0604020202020204" pitchFamily="34" charset="0"/>
        <a:buChar char="•"/>
        <a:defRPr sz="2486" kern="1200">
          <a:solidFill>
            <a:schemeClr val="tx1"/>
          </a:solidFill>
          <a:latin typeface="+mn-lt"/>
          <a:ea typeface="+mn-ea"/>
          <a:cs typeface="+mn-cs"/>
        </a:defRPr>
      </a:lvl1pPr>
      <a:lvl2pPr marL="608990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2pPr>
      <a:lvl3pPr marL="1014984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776" kern="1200">
          <a:solidFill>
            <a:schemeClr val="tx1"/>
          </a:solidFill>
          <a:latin typeface="+mn-lt"/>
          <a:ea typeface="+mn-ea"/>
          <a:cs typeface="+mn-cs"/>
        </a:defRPr>
      </a:lvl3pPr>
      <a:lvl4pPr marL="1420978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971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5pPr>
      <a:lvl6pPr marL="2232965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6pPr>
      <a:lvl7pPr marL="2638958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7pPr>
      <a:lvl8pPr marL="3044952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8pPr>
      <a:lvl9pPr marL="3450946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1pPr>
      <a:lvl2pPr marL="405994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2pPr>
      <a:lvl3pPr marL="811987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3pPr>
      <a:lvl4pPr marL="1217981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4pPr>
      <a:lvl5pPr marL="1623974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5pPr>
      <a:lvl6pPr marL="2029968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6pPr>
      <a:lvl7pPr marL="2435962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7pPr>
      <a:lvl8pPr marL="2841955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8pPr>
      <a:lvl9pPr marL="3247949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115632"/>
              </p:ext>
            </p:extLst>
          </p:nvPr>
        </p:nvGraphicFramePr>
        <p:xfrm>
          <a:off x="792479" y="1066791"/>
          <a:ext cx="6720841" cy="912875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73223">
                  <a:extLst>
                    <a:ext uri="{9D8B030D-6E8A-4147-A177-3AD203B41FA5}">
                      <a16:colId xmlns:a16="http://schemas.microsoft.com/office/drawing/2014/main" val="3897342607"/>
                    </a:ext>
                  </a:extLst>
                </a:gridCol>
                <a:gridCol w="478316">
                  <a:extLst>
                    <a:ext uri="{9D8B030D-6E8A-4147-A177-3AD203B41FA5}">
                      <a16:colId xmlns:a16="http://schemas.microsoft.com/office/drawing/2014/main" val="1059979545"/>
                    </a:ext>
                  </a:extLst>
                </a:gridCol>
                <a:gridCol w="2366140">
                  <a:extLst>
                    <a:ext uri="{9D8B030D-6E8A-4147-A177-3AD203B41FA5}">
                      <a16:colId xmlns:a16="http://schemas.microsoft.com/office/drawing/2014/main" val="199555517"/>
                    </a:ext>
                  </a:extLst>
                </a:gridCol>
                <a:gridCol w="686240">
                  <a:extLst>
                    <a:ext uri="{9D8B030D-6E8A-4147-A177-3AD203B41FA5}">
                      <a16:colId xmlns:a16="http://schemas.microsoft.com/office/drawing/2014/main" val="3399772157"/>
                    </a:ext>
                  </a:extLst>
                </a:gridCol>
                <a:gridCol w="505907">
                  <a:extLst>
                    <a:ext uri="{9D8B030D-6E8A-4147-A177-3AD203B41FA5}">
                      <a16:colId xmlns:a16="http://schemas.microsoft.com/office/drawing/2014/main" val="2802432133"/>
                    </a:ext>
                  </a:extLst>
                </a:gridCol>
                <a:gridCol w="2211015">
                  <a:extLst>
                    <a:ext uri="{9D8B030D-6E8A-4147-A177-3AD203B41FA5}">
                      <a16:colId xmlns:a16="http://schemas.microsoft.com/office/drawing/2014/main" val="476654460"/>
                    </a:ext>
                  </a:extLst>
                </a:gridCol>
              </a:tblGrid>
              <a:tr h="294476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sense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sequence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sense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sequence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449905"/>
                  </a:ext>
                </a:extLst>
              </a:tr>
              <a:tr h="294476"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Gli1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TTGGGATGAAGAAGCAGTTG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AMPK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ACGGCCGAGAAGCAGAAGCAC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1334201"/>
                  </a:ext>
                </a:extLst>
              </a:tr>
              <a:tr h="29447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GGAGACAGCATGGCTCACTA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TCGTGCTTGCCCACCTTCAC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00609"/>
                  </a:ext>
                </a:extLst>
              </a:tr>
              <a:tr h="294476"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Gli2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AAGCACCAGAACCGCACTCACTC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LKB1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TGACTGCGGCCCACCACTCT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0355991"/>
                  </a:ext>
                </a:extLst>
              </a:tr>
              <a:tr h="29447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CTTGAGCAGTGGAGCACGGACAT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CGGAACCAGCTGTGCTGCCTA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4667093"/>
                  </a:ext>
                </a:extLst>
              </a:tr>
              <a:tr h="294476"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Gli3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TTCTGAGTCCTCACAGAGCAAGC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GLUT-1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CTACGGGGTCTTAAGTGCGT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5975885"/>
                  </a:ext>
                </a:extLst>
              </a:tr>
              <a:tr h="29447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GGGTTGTTCCTTCCGGCTG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CTCCCACAGCCAACATGAGG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3835954"/>
                  </a:ext>
                </a:extLst>
              </a:tr>
              <a:tr h="294476"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Ptc1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TGACGGGGTCCTCGCTTACAA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GLUT-4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GCACCCTCACTACGCTCT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533183"/>
                  </a:ext>
                </a:extLst>
              </a:tr>
              <a:tr h="29447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CTACCAGACGCTGTTTAGTCA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CCCTTTTCCTTCCCAACCAT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1243869"/>
                  </a:ext>
                </a:extLst>
              </a:tr>
              <a:tr h="294476"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Smo 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GAGCGTAGCTTCCGGGACTA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GLAST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ACTTTGACCTGAACTTTGGACA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4700467"/>
                  </a:ext>
                </a:extLst>
              </a:tr>
              <a:tr h="29447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CTGGGCCGATTCTTGATCTCA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TCGGAGGCGGTCCAG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1659288"/>
                  </a:ext>
                </a:extLst>
              </a:tr>
              <a:tr h="294476"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Shh 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CCCCAATTACAACCCCGACAT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TNF-α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AAGTCAACCTCTCTGCC3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6434941"/>
                  </a:ext>
                </a:extLst>
              </a:tr>
              <a:tr h="29447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GGTCACTCGCAGCTTCACT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TCCAAAGTAGACCTGCCCG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061558"/>
                  </a:ext>
                </a:extLst>
              </a:tr>
              <a:tr h="294476"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Hip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CCCAGACTCACAATGGAAAACTC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CD11b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GGTGCTCTTGGCTCTCATCA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8181204"/>
                  </a:ext>
                </a:extLst>
              </a:tr>
              <a:tr h="29447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GTGGGGGTGTAGTAGCCGTT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AGGTGGGGCGTCTTGG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674733"/>
                  </a:ext>
                </a:extLst>
              </a:tr>
              <a:tr h="294476"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Boc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CATTGCTGCCCTCAACAACC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Iba1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GAAAGGGGAAGTGTGAGA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7754682"/>
                  </a:ext>
                </a:extLst>
              </a:tr>
              <a:tr h="29447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GCTGTGTTCCCCTCGTCTAC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TGGCTCATGGCTCCTCAG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0551170"/>
                  </a:ext>
                </a:extLst>
              </a:tr>
              <a:tr h="294476"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Cdo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CAGGAAGGGGACTGTTGGTTT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GFAP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GCTTCGTGCTTGGCTTGGC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921628"/>
                  </a:ext>
                </a:extLst>
              </a:tr>
              <a:tr h="29447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CGTGTGTGGAGTTTGAGCATC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AAGAGACAGAGGAGTGGTATCGG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4594199"/>
                  </a:ext>
                </a:extLst>
              </a:tr>
              <a:tr h="294476"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Sufu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GAGGATAGCCGGAGCATCTG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EMR1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ATACCCTCCAGCACATCCAG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2427835"/>
                  </a:ext>
                </a:extLst>
              </a:tr>
              <a:tr h="29447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GTTAATCTCCAGTCCCCGCC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CCATCTCCCATCCTCCACAT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711373"/>
                  </a:ext>
                </a:extLst>
              </a:tr>
              <a:tr h="294476"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GCCGCTCCTATGCTCTGGTATC 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IL-6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GCCTTC TTGGGACTGATGCTGGT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8882857"/>
                  </a:ext>
                </a:extLst>
              </a:tr>
              <a:tr h="29447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GAGTGATGGTGAGGTTGTGTTTGC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TCCTCTGTGAAGTCTCCTCTCCG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9599339"/>
                  </a:ext>
                </a:extLst>
              </a:tr>
              <a:tr h="294476"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PTB1B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 CTTCTCCAGCCACCAGT 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IL-1β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GCCTCGTGCTGTCGG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0482859"/>
                  </a:ext>
                </a:extLst>
              </a:tr>
              <a:tr h="29447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CCACCATCCGTCTCCTAACT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TGTCGTTGCTTGGTTCTCCT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7561043"/>
                  </a:ext>
                </a:extLst>
              </a:tr>
              <a:tr h="294476"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SOCS3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CCAGCTCCAGCTTCTTTCAAGTG 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Β-Actin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TGAGAGGGAAATCGTGCGTGAC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0003819"/>
                  </a:ext>
                </a:extLst>
              </a:tr>
              <a:tr h="29447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GAGAGTCCGCTTGTCAAAGGTATTG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GCTCGTTGCCAATAGTGATGACC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0784019"/>
                  </a:ext>
                </a:extLst>
              </a:tr>
              <a:tr h="294476"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Resistin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CCCAGAAGGCACAGCAG 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GAPDH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GCCATCAACGACCCCTTCAT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5529500"/>
                  </a:ext>
                </a:extLst>
              </a:tr>
              <a:tr h="29447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TCACGAATGTCCCACGAG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ATGATGACCCTTTTGGCTCC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7451329"/>
                  </a:ext>
                </a:extLst>
              </a:tr>
              <a:tr h="294476"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TLR4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CTGGGGAGGCACATCTTCTGG 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FR" dirty="0"/>
                    </a:p>
                  </a:txBody>
                  <a:tcPr marL="6957" marR="69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957" marR="6957" marT="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957" marR="6957" marT="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0415152"/>
                  </a:ext>
                </a:extLst>
              </a:tr>
              <a:tr h="29447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TGCCGTTTCTTGTTCTTCCTCTGCT</a:t>
                      </a:r>
                      <a:endParaRPr lang="fr-FR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957" marR="6957" marT="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957" marR="6957" marT="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957" marR="6957" marT="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7977836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70125" y="555683"/>
            <a:ext cx="7026501" cy="404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1200" b="1" dirty="0"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Supplemental Table 2 : Primers used for qRT-PCR </a:t>
            </a:r>
            <a:endParaRPr lang="en-US" sz="1200" b="1" dirty="0">
              <a:effectLst/>
              <a:latin typeface="Arial" panose="020B0604020202020204" pitchFamily="34" charset="0"/>
              <a:ea typeface="MS Mincho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6476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24280</TotalTime>
  <Words>165</Words>
  <Application>Microsoft Office PowerPoint</Application>
  <PresentationFormat>B4 (ISO) Paper (250x353 mm)</PresentationFormat>
  <Paragraphs>153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PowerPoint Presentation</vt:lpstr>
    </vt:vector>
  </TitlesOfParts>
  <Company>NeuroPSI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Linda Tirou</dc:creator>
  <cp:lastModifiedBy>Nancy Stair</cp:lastModifiedBy>
  <cp:revision>1099</cp:revision>
  <cp:lastPrinted>2020-02-25T11:35:32Z</cp:lastPrinted>
  <dcterms:created xsi:type="dcterms:W3CDTF">2019-04-25T15:32:34Z</dcterms:created>
  <dcterms:modified xsi:type="dcterms:W3CDTF">2021-01-29T23:25:44Z</dcterms:modified>
</cp:coreProperties>
</file>