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47"/>
    <p:restoredTop sz="94701"/>
  </p:normalViewPr>
  <p:slideViewPr>
    <p:cSldViewPr snapToGrid="0" snapToObjects="1">
      <p:cViewPr varScale="1">
        <p:scale>
          <a:sx n="73" d="100"/>
          <a:sy n="73" d="100"/>
        </p:scale>
        <p:origin x="8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DA932-9B26-184B-A919-6EFD9C87451A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9E58E-E5C5-6846-94DC-FFAE5701C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84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9E58E-E5C5-6846-94DC-FFAE5701CAD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920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671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94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886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39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134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622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756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0106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50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5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881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CA0F4-8292-6A46-A89C-970B1630C798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D2BE7-EB3E-544D-A5DC-3A67BF9C0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09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openxmlformats.org/officeDocument/2006/relationships/image" Target="../media/image9.jpe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17" Type="http://schemas.openxmlformats.org/officeDocument/2006/relationships/image" Target="../media/image8.tiff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microsoft.com/office/2007/relationships/hdphoto" Target="../media/hdphoto4.wdp"/><Relationship Id="rId19" Type="http://schemas.openxmlformats.org/officeDocument/2006/relationships/image" Target="../media/image10.jpeg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DBFE7CB-E3D4-7946-9D79-01A316C31A2D}"/>
              </a:ext>
            </a:extLst>
          </p:cNvPr>
          <p:cNvSpPr txBox="1"/>
          <p:nvPr/>
        </p:nvSpPr>
        <p:spPr>
          <a:xfrm>
            <a:off x="0" y="0"/>
            <a:ext cx="15938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Supplemental figure 2</a:t>
            </a:r>
            <a:endParaRPr kumimoji="1" lang="ja-JP" alt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082C673-C00C-064D-949B-E7F77309D3DE}"/>
              </a:ext>
            </a:extLst>
          </p:cNvPr>
          <p:cNvSpPr/>
          <p:nvPr/>
        </p:nvSpPr>
        <p:spPr>
          <a:xfrm>
            <a:off x="3228002" y="898167"/>
            <a:ext cx="5838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c-MYC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28F811B-056D-3C41-B78D-9F5614AA1F5C}"/>
              </a:ext>
            </a:extLst>
          </p:cNvPr>
          <p:cNvSpPr/>
          <p:nvPr/>
        </p:nvSpPr>
        <p:spPr>
          <a:xfrm>
            <a:off x="3287555" y="1246685"/>
            <a:ext cx="5052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KLF4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4C3A7FD-6421-B04E-86E9-DDF7E12367AF}"/>
              </a:ext>
            </a:extLst>
          </p:cNvPr>
          <p:cNvSpPr/>
          <p:nvPr/>
        </p:nvSpPr>
        <p:spPr>
          <a:xfrm>
            <a:off x="3224741" y="1670000"/>
            <a:ext cx="6319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OCT3/4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FDD76D5-DD27-FC45-9942-675D53607A80}"/>
              </a:ext>
            </a:extLst>
          </p:cNvPr>
          <p:cNvSpPr/>
          <p:nvPr/>
        </p:nvSpPr>
        <p:spPr>
          <a:xfrm>
            <a:off x="3287313" y="2101108"/>
            <a:ext cx="52450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SOX2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509B7D4-7CA8-874A-ABFD-912524AB18F4}"/>
              </a:ext>
            </a:extLst>
          </p:cNvPr>
          <p:cNvSpPr/>
          <p:nvPr/>
        </p:nvSpPr>
        <p:spPr>
          <a:xfrm>
            <a:off x="3195942" y="2447280"/>
            <a:ext cx="6479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1D36658-4114-4245-9597-DE32E6F3DCA8}"/>
              </a:ext>
            </a:extLst>
          </p:cNvPr>
          <p:cNvSpPr/>
          <p:nvPr/>
        </p:nvSpPr>
        <p:spPr>
          <a:xfrm>
            <a:off x="513394" y="892178"/>
            <a:ext cx="5838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c-MYC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DF47913-870F-8C46-B471-3722B6D3C696}"/>
              </a:ext>
            </a:extLst>
          </p:cNvPr>
          <p:cNvSpPr/>
          <p:nvPr/>
        </p:nvSpPr>
        <p:spPr>
          <a:xfrm>
            <a:off x="587366" y="1246685"/>
            <a:ext cx="5052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KLF4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10841B6-85BB-7647-91B2-27FD51A069F5}"/>
              </a:ext>
            </a:extLst>
          </p:cNvPr>
          <p:cNvSpPr/>
          <p:nvPr/>
        </p:nvSpPr>
        <p:spPr>
          <a:xfrm>
            <a:off x="533312" y="1665920"/>
            <a:ext cx="6319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OCT3/4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67E2DAC-4514-CD46-AC8D-3BF20F5DAA75}"/>
              </a:ext>
            </a:extLst>
          </p:cNvPr>
          <p:cNvSpPr/>
          <p:nvPr/>
        </p:nvSpPr>
        <p:spPr>
          <a:xfrm>
            <a:off x="568130" y="2097119"/>
            <a:ext cx="52450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SOX2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A7ED958-6C26-384E-B2A5-AAFD1D5C8CE9}"/>
              </a:ext>
            </a:extLst>
          </p:cNvPr>
          <p:cNvSpPr/>
          <p:nvPr/>
        </p:nvSpPr>
        <p:spPr>
          <a:xfrm>
            <a:off x="4333218" y="2759602"/>
            <a:ext cx="9605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Endogenous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B3A31B5-15C9-0C4C-AD87-5539C193910D}"/>
              </a:ext>
            </a:extLst>
          </p:cNvPr>
          <p:cNvSpPr/>
          <p:nvPr/>
        </p:nvSpPr>
        <p:spPr>
          <a:xfrm>
            <a:off x="1654591" y="2742701"/>
            <a:ext cx="9444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Exogeneous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図 18" descr="GAPDH.tif">
            <a:extLst>
              <a:ext uri="{FF2B5EF4-FFF2-40B4-BE49-F238E27FC236}">
                <a16:creationId xmlns:a16="http://schemas.microsoft.com/office/drawing/2014/main" id="{A71241D0-FF3E-0A4B-9721-34F0A8E02A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6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7725" y="2414959"/>
            <a:ext cx="2227552" cy="321710"/>
          </a:xfrm>
          <a:prstGeom prst="rect">
            <a:avLst/>
          </a:prstGeom>
        </p:spPr>
      </p:pic>
      <p:pic>
        <p:nvPicPr>
          <p:cNvPr id="20" name="図 19" descr="endoKlf.tif">
            <a:extLst>
              <a:ext uri="{FF2B5EF4-FFF2-40B4-BE49-F238E27FC236}">
                <a16:creationId xmlns:a16="http://schemas.microsoft.com/office/drawing/2014/main" id="{B05D35E1-A337-D249-87BB-C60528000F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8000"/>
                    </a14:imgEffect>
                    <a14:imgEffect>
                      <a14:brightnessContrast bright="26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7725" y="1208283"/>
            <a:ext cx="2227552" cy="323027"/>
          </a:xfrm>
          <a:prstGeom prst="rect">
            <a:avLst/>
          </a:prstGeom>
        </p:spPr>
      </p:pic>
      <p:pic>
        <p:nvPicPr>
          <p:cNvPr id="21" name="図 20" descr="endoSox.tif">
            <a:extLst>
              <a:ext uri="{FF2B5EF4-FFF2-40B4-BE49-F238E27FC236}">
                <a16:creationId xmlns:a16="http://schemas.microsoft.com/office/drawing/2014/main" id="{7A654B94-5A1C-AD4B-A81B-7C0DB939FCE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8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7725" y="2061978"/>
            <a:ext cx="2227552" cy="321710"/>
          </a:xfrm>
          <a:prstGeom prst="rect">
            <a:avLst/>
          </a:prstGeom>
        </p:spPr>
      </p:pic>
      <p:pic>
        <p:nvPicPr>
          <p:cNvPr id="22" name="図 21" descr="endoOct.tif">
            <a:extLst>
              <a:ext uri="{FF2B5EF4-FFF2-40B4-BE49-F238E27FC236}">
                <a16:creationId xmlns:a16="http://schemas.microsoft.com/office/drawing/2014/main" id="{425796BA-8EFA-3446-9854-DC7E9698F8A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70000"/>
                    </a14:imgEffect>
                    <a14:imgEffect>
                      <a14:brightnessContrast bright="65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7725" y="1557389"/>
            <a:ext cx="2227552" cy="473318"/>
          </a:xfrm>
          <a:prstGeom prst="rect">
            <a:avLst/>
          </a:prstGeom>
        </p:spPr>
      </p:pic>
      <p:pic>
        <p:nvPicPr>
          <p:cNvPr id="23" name="図 22" descr="hKlf.tif">
            <a:extLst>
              <a:ext uri="{FF2B5EF4-FFF2-40B4-BE49-F238E27FC236}">
                <a16:creationId xmlns:a16="http://schemas.microsoft.com/office/drawing/2014/main" id="{A4BB2A4E-D289-4247-975B-6888BC93843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7536" y="1208284"/>
            <a:ext cx="2014967" cy="323026"/>
          </a:xfrm>
          <a:prstGeom prst="rect">
            <a:avLst/>
          </a:prstGeom>
        </p:spPr>
      </p:pic>
      <p:pic>
        <p:nvPicPr>
          <p:cNvPr id="24" name="図 23" descr="hOct_2.tif">
            <a:extLst>
              <a:ext uri="{FF2B5EF4-FFF2-40B4-BE49-F238E27FC236}">
                <a16:creationId xmlns:a16="http://schemas.microsoft.com/office/drawing/2014/main" id="{4C54F7A6-2405-DC47-87EE-1C0BC234BE00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8000"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7536" y="1561621"/>
            <a:ext cx="2014966" cy="463753"/>
          </a:xfrm>
          <a:prstGeom prst="rect">
            <a:avLst/>
          </a:prstGeom>
        </p:spPr>
      </p:pic>
      <p:pic>
        <p:nvPicPr>
          <p:cNvPr id="25" name="図 24" descr="hSox.tif">
            <a:extLst>
              <a:ext uri="{FF2B5EF4-FFF2-40B4-BE49-F238E27FC236}">
                <a16:creationId xmlns:a16="http://schemas.microsoft.com/office/drawing/2014/main" id="{EFE70957-CEDF-2245-AF3F-E470A572AE2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hq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7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2918" y="2057354"/>
            <a:ext cx="2009584" cy="325463"/>
          </a:xfrm>
          <a:prstGeom prst="rect">
            <a:avLst/>
          </a:prstGeom>
        </p:spPr>
      </p:pic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11C759A-B3F8-774C-92F8-A6AA04A821E8}"/>
              </a:ext>
            </a:extLst>
          </p:cNvPr>
          <p:cNvSpPr/>
          <p:nvPr/>
        </p:nvSpPr>
        <p:spPr>
          <a:xfrm>
            <a:off x="3945816" y="607552"/>
            <a:ext cx="24724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24B7087-2611-7946-9C44-0B024D741742}"/>
              </a:ext>
            </a:extLst>
          </p:cNvPr>
          <p:cNvSpPr/>
          <p:nvPr/>
        </p:nvSpPr>
        <p:spPr>
          <a:xfrm>
            <a:off x="4377875" y="607552"/>
            <a:ext cx="2472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C16384A-ECE5-0048-A1FA-D9480E37B731}"/>
              </a:ext>
            </a:extLst>
          </p:cNvPr>
          <p:cNvSpPr/>
          <p:nvPr/>
        </p:nvSpPr>
        <p:spPr>
          <a:xfrm>
            <a:off x="4813478" y="607552"/>
            <a:ext cx="2472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928268F-8AEA-B44B-8DC4-8B50F56BBABF}"/>
              </a:ext>
            </a:extLst>
          </p:cNvPr>
          <p:cNvSpPr/>
          <p:nvPr/>
        </p:nvSpPr>
        <p:spPr>
          <a:xfrm>
            <a:off x="5249081" y="607552"/>
            <a:ext cx="2472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220315A-8A22-9D48-A648-4510094B297B}"/>
              </a:ext>
            </a:extLst>
          </p:cNvPr>
          <p:cNvSpPr/>
          <p:nvPr/>
        </p:nvSpPr>
        <p:spPr>
          <a:xfrm>
            <a:off x="5704338" y="607553"/>
            <a:ext cx="2472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図 38" descr="Sev.tif">
            <a:extLst>
              <a:ext uri="{FF2B5EF4-FFF2-40B4-BE49-F238E27FC236}">
                <a16:creationId xmlns:a16="http://schemas.microsoft.com/office/drawing/2014/main" id="{5BDF334B-6A84-8546-9D73-3922C83CB6E1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2918" y="2414959"/>
            <a:ext cx="2009584" cy="321710"/>
          </a:xfrm>
          <a:prstGeom prst="rect">
            <a:avLst/>
          </a:prstGeom>
        </p:spPr>
      </p:pic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110C2C2-ABD2-A24A-8624-0C5C1893BBD8}"/>
              </a:ext>
            </a:extLst>
          </p:cNvPr>
          <p:cNvSpPr/>
          <p:nvPr/>
        </p:nvSpPr>
        <p:spPr>
          <a:xfrm>
            <a:off x="640615" y="2451319"/>
            <a:ext cx="41069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Sev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図 40" descr="endoMyc60.tif">
            <a:extLst>
              <a:ext uri="{FF2B5EF4-FFF2-40B4-BE49-F238E27FC236}">
                <a16:creationId xmlns:a16="http://schemas.microsoft.com/office/drawing/2014/main" id="{E20C6581-3141-2343-8B6E-C9B4BF8AB084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7725" y="853776"/>
            <a:ext cx="2227552" cy="323026"/>
          </a:xfrm>
          <a:prstGeom prst="rect">
            <a:avLst/>
          </a:prstGeom>
        </p:spPr>
      </p:pic>
      <p:pic>
        <p:nvPicPr>
          <p:cNvPr id="42" name="図 41" descr="hMyc63.tif">
            <a:extLst>
              <a:ext uri="{FF2B5EF4-FFF2-40B4-BE49-F238E27FC236}">
                <a16:creationId xmlns:a16="http://schemas.microsoft.com/office/drawing/2014/main" id="{5AAA47A3-DCF5-F548-8B2B-D3A395EA91DE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7536" y="853776"/>
            <a:ext cx="2014966" cy="323026"/>
          </a:xfrm>
          <a:prstGeom prst="rect">
            <a:avLst/>
          </a:prstGeom>
        </p:spPr>
      </p:pic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AF2CFCE-29F9-D34D-BA17-86C22ABB579E}"/>
              </a:ext>
            </a:extLst>
          </p:cNvPr>
          <p:cNvSpPr/>
          <p:nvPr/>
        </p:nvSpPr>
        <p:spPr>
          <a:xfrm>
            <a:off x="1246810" y="607552"/>
            <a:ext cx="24724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6CC0C83-3BE5-EF48-BA14-88765FFA81C1}"/>
              </a:ext>
            </a:extLst>
          </p:cNvPr>
          <p:cNvSpPr/>
          <p:nvPr/>
        </p:nvSpPr>
        <p:spPr>
          <a:xfrm>
            <a:off x="1623409" y="607552"/>
            <a:ext cx="2472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BF4C713C-7096-2A4D-AEC2-45FEBDA8E5C4}"/>
              </a:ext>
            </a:extLst>
          </p:cNvPr>
          <p:cNvSpPr/>
          <p:nvPr/>
        </p:nvSpPr>
        <p:spPr>
          <a:xfrm>
            <a:off x="2003975" y="607552"/>
            <a:ext cx="2472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EA492D8-B88F-1744-98DB-32580B4BBE52}"/>
              </a:ext>
            </a:extLst>
          </p:cNvPr>
          <p:cNvSpPr/>
          <p:nvPr/>
        </p:nvSpPr>
        <p:spPr>
          <a:xfrm>
            <a:off x="2381493" y="607552"/>
            <a:ext cx="2472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0B75533-E02D-DF46-84A4-B13B7393B114}"/>
              </a:ext>
            </a:extLst>
          </p:cNvPr>
          <p:cNvSpPr/>
          <p:nvPr/>
        </p:nvSpPr>
        <p:spPr>
          <a:xfrm>
            <a:off x="2758092" y="607552"/>
            <a:ext cx="2472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856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26</Words>
  <Application>Microsoft Macintosh PowerPoint</Application>
  <PresentationFormat>A4 210 x 297 mm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滋賀医科大学 病理学講座</dc:creator>
  <cp:lastModifiedBy>滋賀医科大学 病理学講座</cp:lastModifiedBy>
  <cp:revision>13</cp:revision>
  <dcterms:created xsi:type="dcterms:W3CDTF">2020-06-29T04:58:57Z</dcterms:created>
  <dcterms:modified xsi:type="dcterms:W3CDTF">2020-06-30T06:03:32Z</dcterms:modified>
</cp:coreProperties>
</file>