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4661"/>
    <p:restoredTop sz="94685"/>
  </p:normalViewPr>
  <p:slideViewPr>
    <p:cSldViewPr snapToGrid="0" snapToObjects="1">
      <p:cViewPr varScale="1">
        <p:scale>
          <a:sx n="88" d="100"/>
          <a:sy n="88" d="100"/>
        </p:scale>
        <p:origin x="43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7B2B-8DE7-2A45-8778-C64E6BC6A864}" type="datetimeFigureOut">
              <a:rPr kumimoji="1" lang="ja-JP" altLang="en-US" smtClean="0"/>
              <a:t>2020/9/15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FA850-59DD-4F44-B402-08A401ACF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8937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7B2B-8DE7-2A45-8778-C64E6BC6A864}" type="datetimeFigureOut">
              <a:rPr kumimoji="1" lang="ja-JP" altLang="en-US" smtClean="0"/>
              <a:t>2020/9/15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FA850-59DD-4F44-B402-08A401ACF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45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7B2B-8DE7-2A45-8778-C64E6BC6A864}" type="datetimeFigureOut">
              <a:rPr kumimoji="1" lang="ja-JP" altLang="en-US" smtClean="0"/>
              <a:t>2020/9/15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FA850-59DD-4F44-B402-08A401ACF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229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7B2B-8DE7-2A45-8778-C64E6BC6A864}" type="datetimeFigureOut">
              <a:rPr kumimoji="1" lang="ja-JP" altLang="en-US" smtClean="0"/>
              <a:t>2020/9/15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FA850-59DD-4F44-B402-08A401ACF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8505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7B2B-8DE7-2A45-8778-C64E6BC6A864}" type="datetimeFigureOut">
              <a:rPr kumimoji="1" lang="ja-JP" altLang="en-US" smtClean="0"/>
              <a:t>2020/9/15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FA850-59DD-4F44-B402-08A401ACF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315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7B2B-8DE7-2A45-8778-C64E6BC6A864}" type="datetimeFigureOut">
              <a:rPr kumimoji="1" lang="ja-JP" altLang="en-US" smtClean="0"/>
              <a:t>2020/9/15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FA850-59DD-4F44-B402-08A401ACF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8488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7B2B-8DE7-2A45-8778-C64E6BC6A864}" type="datetimeFigureOut">
              <a:rPr kumimoji="1" lang="ja-JP" altLang="en-US" smtClean="0"/>
              <a:t>2020/9/15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FA850-59DD-4F44-B402-08A401ACF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7787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7B2B-8DE7-2A45-8778-C64E6BC6A864}" type="datetimeFigureOut">
              <a:rPr kumimoji="1" lang="ja-JP" altLang="en-US" smtClean="0"/>
              <a:t>2020/9/15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FA850-59DD-4F44-B402-08A401ACF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90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7B2B-8DE7-2A45-8778-C64E6BC6A864}" type="datetimeFigureOut">
              <a:rPr kumimoji="1" lang="ja-JP" altLang="en-US" smtClean="0"/>
              <a:t>2020/9/15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FA850-59DD-4F44-B402-08A401ACF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87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7B2B-8DE7-2A45-8778-C64E6BC6A864}" type="datetimeFigureOut">
              <a:rPr kumimoji="1" lang="ja-JP" altLang="en-US" smtClean="0"/>
              <a:t>2020/9/15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FA850-59DD-4F44-B402-08A401ACF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769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7B2B-8DE7-2A45-8778-C64E6BC6A864}" type="datetimeFigureOut">
              <a:rPr kumimoji="1" lang="ja-JP" altLang="en-US" smtClean="0"/>
              <a:t>2020/9/15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FA850-59DD-4F44-B402-08A401ACF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412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57B2B-8DE7-2A45-8778-C64E6BC6A864}" type="datetimeFigureOut">
              <a:rPr kumimoji="1" lang="ja-JP" altLang="en-US" smtClean="0"/>
              <a:t>2020/9/15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FA850-59DD-4F44-B402-08A401ACF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002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FDB2E9B-B63A-9749-AAAB-C04BB1DDA536}"/>
              </a:ext>
            </a:extLst>
          </p:cNvPr>
          <p:cNvSpPr txBox="1"/>
          <p:nvPr/>
        </p:nvSpPr>
        <p:spPr>
          <a:xfrm>
            <a:off x="0" y="0"/>
            <a:ext cx="16163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Calibri" panose="020F0502020204030204" pitchFamily="34" charset="0"/>
                <a:cs typeface="Calibri" panose="020F0502020204030204" pitchFamily="34" charset="0"/>
              </a:rPr>
              <a:t>Supplemental F</a:t>
            </a:r>
            <a:r>
              <a:rPr kumimoji="1" lang="en-US" altLang="ja-JP" sz="1200" b="1" dirty="0">
                <a:latin typeface="Calibri" panose="020F0502020204030204" pitchFamily="34" charset="0"/>
                <a:cs typeface="Calibri" panose="020F0502020204030204" pitchFamily="34" charset="0"/>
              </a:rPr>
              <a:t>igure 4</a:t>
            </a:r>
            <a:endParaRPr kumimoji="1" lang="ja-JP" alt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CAE03F4-B719-4349-995E-1C95A44CC7E6}"/>
              </a:ext>
            </a:extLst>
          </p:cNvPr>
          <p:cNvSpPr txBox="1"/>
          <p:nvPr/>
        </p:nvSpPr>
        <p:spPr>
          <a:xfrm>
            <a:off x="3075610" y="1499614"/>
            <a:ext cx="740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>
                <a:latin typeface="Calibri" panose="020F0502020204030204" pitchFamily="34" charset="0"/>
                <a:cs typeface="Calibri" panose="020F0502020204030204" pitchFamily="34" charset="0"/>
              </a:rPr>
              <a:t>CD4+ T cells: </a:t>
            </a:r>
          </a:p>
          <a:p>
            <a:r>
              <a:rPr kumimoji="1" lang="en-US" altLang="ja-JP" sz="800" b="1" dirty="0">
                <a:latin typeface="Calibri" panose="020F0502020204030204" pitchFamily="34" charset="0"/>
                <a:cs typeface="Calibri" panose="020F0502020204030204" pitchFamily="34" charset="0"/>
              </a:rPr>
              <a:t>5.13%</a:t>
            </a:r>
            <a:endParaRPr kumimoji="1" lang="ja-JP" altLang="en-US" sz="8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6B989538-A606-DE4B-92BB-2B3FB57C4E42}"/>
              </a:ext>
            </a:extLst>
          </p:cNvPr>
          <p:cNvGrpSpPr/>
          <p:nvPr/>
        </p:nvGrpSpPr>
        <p:grpSpPr>
          <a:xfrm>
            <a:off x="917118" y="638987"/>
            <a:ext cx="2828405" cy="1643797"/>
            <a:chOff x="600595" y="955510"/>
            <a:chExt cx="2828405" cy="1643797"/>
          </a:xfrm>
        </p:grpSpPr>
        <p:pic>
          <p:nvPicPr>
            <p:cNvPr id="1025" name="Picture 1" descr="page1image59022656">
              <a:extLst>
                <a:ext uri="{FF2B5EF4-FFF2-40B4-BE49-F238E27FC236}">
                  <a16:creationId xmlns:a16="http://schemas.microsoft.com/office/drawing/2014/main" id="{DA4349AB-DD5C-4649-B35E-D74D671366F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15001" y="1332625"/>
              <a:ext cx="1136102" cy="10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652AAB50-7050-DD4E-BBF2-8E4B48DA00C8}"/>
                </a:ext>
              </a:extLst>
            </p:cNvPr>
            <p:cNvSpPr txBox="1"/>
            <p:nvPr/>
          </p:nvSpPr>
          <p:spPr>
            <a:xfrm>
              <a:off x="1305760" y="2383863"/>
              <a:ext cx="3545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CD3</a:t>
              </a:r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EA820A9-6672-6A4A-9BAD-4D9AE56E51D5}"/>
                </a:ext>
              </a:extLst>
            </p:cNvPr>
            <p:cNvSpPr txBox="1"/>
            <p:nvPr/>
          </p:nvSpPr>
          <p:spPr>
            <a:xfrm rot="16200000">
              <a:off x="614888" y="1708415"/>
              <a:ext cx="4058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CD20</a:t>
              </a:r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A1BAC53E-78C2-C449-B90C-7748A53F6D6F}"/>
                </a:ext>
              </a:extLst>
            </p:cNvPr>
            <p:cNvSpPr txBox="1"/>
            <p:nvPr/>
          </p:nvSpPr>
          <p:spPr>
            <a:xfrm>
              <a:off x="1190138" y="1445697"/>
              <a:ext cx="76014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B cells: 1.77%</a:t>
              </a:r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円/楕円 12">
              <a:extLst>
                <a:ext uri="{FF2B5EF4-FFF2-40B4-BE49-F238E27FC236}">
                  <a16:creationId xmlns:a16="http://schemas.microsoft.com/office/drawing/2014/main" id="{673302CE-83F5-F94B-BD89-82E85B680E7D}"/>
                </a:ext>
              </a:extLst>
            </p:cNvPr>
            <p:cNvSpPr/>
            <p:nvPr/>
          </p:nvSpPr>
          <p:spPr>
            <a:xfrm>
              <a:off x="983479" y="1394144"/>
              <a:ext cx="225555" cy="40152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26" name="Picture 2" descr="page1image59022448">
              <a:extLst>
                <a:ext uri="{FF2B5EF4-FFF2-40B4-BE49-F238E27FC236}">
                  <a16:creationId xmlns:a16="http://schemas.microsoft.com/office/drawing/2014/main" id="{604A2B29-DEA3-F148-9E22-F8CDFCCB3BE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89701" y="1343942"/>
              <a:ext cx="1139299" cy="10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29B8598A-5018-A548-B967-89E94247AD09}"/>
                </a:ext>
              </a:extLst>
            </p:cNvPr>
            <p:cNvSpPr txBox="1"/>
            <p:nvPr/>
          </p:nvSpPr>
          <p:spPr>
            <a:xfrm rot="16200000">
              <a:off x="2025640" y="1730711"/>
              <a:ext cx="3545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CD8</a:t>
              </a:r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B19609A-10FA-E945-A325-46C6896DC6EC}"/>
                </a:ext>
              </a:extLst>
            </p:cNvPr>
            <p:cNvSpPr txBox="1"/>
            <p:nvPr/>
          </p:nvSpPr>
          <p:spPr>
            <a:xfrm>
              <a:off x="2659758" y="2383863"/>
              <a:ext cx="3545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CD4</a:t>
              </a:r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CE75C949-679E-D04D-9F05-5550828C8579}"/>
                </a:ext>
              </a:extLst>
            </p:cNvPr>
            <p:cNvSpPr txBox="1"/>
            <p:nvPr/>
          </p:nvSpPr>
          <p:spPr>
            <a:xfrm>
              <a:off x="2547250" y="1127608"/>
              <a:ext cx="61747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CD3</a:t>
              </a:r>
              <a:r>
                <a:rPr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 gated</a:t>
              </a:r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6C98EFD2-5742-9541-9C1C-6D88765859C5}"/>
                </a:ext>
              </a:extLst>
            </p:cNvPr>
            <p:cNvSpPr txBox="1"/>
            <p:nvPr/>
          </p:nvSpPr>
          <p:spPr>
            <a:xfrm>
              <a:off x="2626112" y="1368376"/>
              <a:ext cx="7409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CD8+ T cells: </a:t>
              </a:r>
            </a:p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4.33%</a:t>
              </a:r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円/楕円 19">
              <a:extLst>
                <a:ext uri="{FF2B5EF4-FFF2-40B4-BE49-F238E27FC236}">
                  <a16:creationId xmlns:a16="http://schemas.microsoft.com/office/drawing/2014/main" id="{AE2FF2CA-4C85-F841-8E85-8F0F91CBE87C}"/>
                </a:ext>
              </a:extLst>
            </p:cNvPr>
            <p:cNvSpPr/>
            <p:nvPr/>
          </p:nvSpPr>
          <p:spPr>
            <a:xfrm>
              <a:off x="2426787" y="1427811"/>
              <a:ext cx="199325" cy="466659"/>
            </a:xfrm>
            <a:prstGeom prst="ellipse">
              <a:avLst/>
            </a:prstGeom>
            <a:noFill/>
            <a:ln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円/楕円 20">
              <a:extLst>
                <a:ext uri="{FF2B5EF4-FFF2-40B4-BE49-F238E27FC236}">
                  <a16:creationId xmlns:a16="http://schemas.microsoft.com/office/drawing/2014/main" id="{1668D85B-C5BB-3F44-ACAD-7DDB01C2B028}"/>
                </a:ext>
              </a:extLst>
            </p:cNvPr>
            <p:cNvSpPr/>
            <p:nvPr/>
          </p:nvSpPr>
          <p:spPr>
            <a:xfrm>
              <a:off x="2981924" y="2152057"/>
              <a:ext cx="295235" cy="217116"/>
            </a:xfrm>
            <a:prstGeom prst="ellipse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73EEBA47-6686-3B43-8C8F-BF1AD39DA5D8}"/>
                </a:ext>
              </a:extLst>
            </p:cNvPr>
            <p:cNvSpPr txBox="1"/>
            <p:nvPr/>
          </p:nvSpPr>
          <p:spPr>
            <a:xfrm>
              <a:off x="600595" y="955510"/>
              <a:ext cx="2776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kumimoji="1" lang="ja-JP" altLang="en-US" sz="12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74EC77D-8E33-2E46-B043-A359BB5D74E5}"/>
              </a:ext>
            </a:extLst>
          </p:cNvPr>
          <p:cNvSpPr txBox="1"/>
          <p:nvPr/>
        </p:nvSpPr>
        <p:spPr>
          <a:xfrm>
            <a:off x="917118" y="2337532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06D2F0F3-2758-F147-9BFC-E145DABE8AE4}"/>
              </a:ext>
            </a:extLst>
          </p:cNvPr>
          <p:cNvGrpSpPr/>
          <p:nvPr/>
        </p:nvGrpSpPr>
        <p:grpSpPr>
          <a:xfrm>
            <a:off x="3707166" y="638389"/>
            <a:ext cx="1826304" cy="3414844"/>
            <a:chOff x="3390643" y="954912"/>
            <a:chExt cx="1826304" cy="3414844"/>
          </a:xfrm>
        </p:grpSpPr>
        <p:pic>
          <p:nvPicPr>
            <p:cNvPr id="22" name="図 21">
              <a:extLst>
                <a:ext uri="{FF2B5EF4-FFF2-40B4-BE49-F238E27FC236}">
                  <a16:creationId xmlns:a16="http://schemas.microsoft.com/office/drawing/2014/main" id="{3CC26F2A-454F-E04B-BA4A-C71487B414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7097" y="1104073"/>
              <a:ext cx="1559850" cy="1080000"/>
            </a:xfrm>
            <a:prstGeom prst="rect">
              <a:avLst/>
            </a:prstGeom>
          </p:spPr>
        </p:pic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A62342BE-B4B7-704B-A87E-4629FB8ADE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7097" y="2194096"/>
              <a:ext cx="1559850" cy="1080000"/>
            </a:xfrm>
            <a:prstGeom prst="rect">
              <a:avLst/>
            </a:prstGeom>
          </p:spPr>
        </p:pic>
        <p:pic>
          <p:nvPicPr>
            <p:cNvPr id="33" name="図 32">
              <a:extLst>
                <a:ext uri="{FF2B5EF4-FFF2-40B4-BE49-F238E27FC236}">
                  <a16:creationId xmlns:a16="http://schemas.microsoft.com/office/drawing/2014/main" id="{C0A54142-2DB0-CA49-8D46-0333117F87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7097" y="3289756"/>
              <a:ext cx="1559850" cy="1080000"/>
            </a:xfrm>
            <a:prstGeom prst="rect">
              <a:avLst/>
            </a:prstGeom>
          </p:spPr>
        </p:pic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E87714C9-FDAA-824E-8712-2F80B589520C}"/>
                </a:ext>
              </a:extLst>
            </p:cNvPr>
            <p:cNvSpPr txBox="1"/>
            <p:nvPr/>
          </p:nvSpPr>
          <p:spPr>
            <a:xfrm>
              <a:off x="3390643" y="954912"/>
              <a:ext cx="2664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</a:p>
          </p:txBody>
        </p:sp>
        <p:sp>
          <p:nvSpPr>
            <p:cNvPr id="37" name="三角形 36">
              <a:extLst>
                <a:ext uri="{FF2B5EF4-FFF2-40B4-BE49-F238E27FC236}">
                  <a16:creationId xmlns:a16="http://schemas.microsoft.com/office/drawing/2014/main" id="{01BBB1E2-A873-864F-9A2E-BEC898D6B85C}"/>
                </a:ext>
              </a:extLst>
            </p:cNvPr>
            <p:cNvSpPr/>
            <p:nvPr/>
          </p:nvSpPr>
          <p:spPr>
            <a:xfrm rot="6115100">
              <a:off x="4153306" y="3851541"/>
              <a:ext cx="82033" cy="135731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三角形 41">
              <a:extLst>
                <a:ext uri="{FF2B5EF4-FFF2-40B4-BE49-F238E27FC236}">
                  <a16:creationId xmlns:a16="http://schemas.microsoft.com/office/drawing/2014/main" id="{97783386-258D-7942-8E91-FFAF2AD51573}"/>
                </a:ext>
              </a:extLst>
            </p:cNvPr>
            <p:cNvSpPr/>
            <p:nvPr/>
          </p:nvSpPr>
          <p:spPr>
            <a:xfrm rot="8755840">
              <a:off x="4139146" y="3509642"/>
              <a:ext cx="82033" cy="135731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DA991F08-CCCE-C141-94F8-B9FEAF5F3896}"/>
              </a:ext>
            </a:extLst>
          </p:cNvPr>
          <p:cNvGrpSpPr/>
          <p:nvPr/>
        </p:nvGrpSpPr>
        <p:grpSpPr>
          <a:xfrm>
            <a:off x="1186556" y="2369239"/>
            <a:ext cx="2709215" cy="1685775"/>
            <a:chOff x="884632" y="2344195"/>
            <a:chExt cx="2709215" cy="1685775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3E9FE4A7-4BDA-8348-99B1-67393860E0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84632" y="2536093"/>
              <a:ext cx="900000" cy="639671"/>
            </a:xfrm>
            <a:prstGeom prst="rect">
              <a:avLst/>
            </a:prstGeom>
          </p:spPr>
        </p:pic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F38F3BAA-9D61-B54D-9ECA-4F7CC220E1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84632" y="3390299"/>
              <a:ext cx="900000" cy="639671"/>
            </a:xfrm>
            <a:prstGeom prst="rect">
              <a:avLst/>
            </a:prstGeom>
          </p:spPr>
        </p:pic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4E84CAB8-B80A-2B40-B5C6-B0333CA643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87556" y="3390299"/>
              <a:ext cx="900000" cy="639671"/>
            </a:xfrm>
            <a:prstGeom prst="rect">
              <a:avLst/>
            </a:prstGeom>
          </p:spPr>
        </p:pic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27C693AF-1526-3241-BBD4-A6A5DCDFAC57}"/>
                </a:ext>
              </a:extLst>
            </p:cNvPr>
            <p:cNvSpPr txBox="1"/>
            <p:nvPr/>
          </p:nvSpPr>
          <p:spPr>
            <a:xfrm>
              <a:off x="1168868" y="2344195"/>
              <a:ext cx="3545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CD3</a:t>
              </a:r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AEA6F9C6-B285-A241-9ED7-7319D4ADFC0E}"/>
                </a:ext>
              </a:extLst>
            </p:cNvPr>
            <p:cNvSpPr txBox="1"/>
            <p:nvPr/>
          </p:nvSpPr>
          <p:spPr>
            <a:xfrm>
              <a:off x="1143220" y="3182634"/>
              <a:ext cx="4058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CD20</a:t>
              </a:r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51C3BBF5-01F1-4540-A561-B623389AD652}"/>
                </a:ext>
              </a:extLst>
            </p:cNvPr>
            <p:cNvSpPr txBox="1"/>
            <p:nvPr/>
          </p:nvSpPr>
          <p:spPr>
            <a:xfrm>
              <a:off x="2029699" y="3182634"/>
              <a:ext cx="4058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CD68</a:t>
              </a:r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C7841856-7303-414F-8A69-7C0686F0F8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87556" y="2537874"/>
              <a:ext cx="900000" cy="639671"/>
            </a:xfrm>
            <a:prstGeom prst="rect">
              <a:avLst/>
            </a:prstGeom>
          </p:spPr>
        </p:pic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92073C9E-4048-9F4B-A0D2-E6506A2CC7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87556" y="2536093"/>
              <a:ext cx="900000" cy="639671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05567BB5-E9D7-0146-81A8-BD0188FBBEC4}"/>
                </a:ext>
              </a:extLst>
            </p:cNvPr>
            <p:cNvSpPr txBox="1"/>
            <p:nvPr/>
          </p:nvSpPr>
          <p:spPr>
            <a:xfrm>
              <a:off x="2067488" y="2347871"/>
              <a:ext cx="3545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CD4</a:t>
              </a:r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0F9C562D-B6B5-0148-991A-3FB24AFBCB63}"/>
                </a:ext>
              </a:extLst>
            </p:cNvPr>
            <p:cNvSpPr txBox="1"/>
            <p:nvPr/>
          </p:nvSpPr>
          <p:spPr>
            <a:xfrm>
              <a:off x="2960264" y="2347871"/>
              <a:ext cx="3545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CD8</a:t>
              </a:r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4221E860-44AD-B342-B3A9-A0EC75F075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93847" y="3388518"/>
              <a:ext cx="900000" cy="639671"/>
            </a:xfrm>
            <a:prstGeom prst="rect">
              <a:avLst/>
            </a:prstGeom>
          </p:spPr>
        </p:pic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BD0863E3-E5E0-8E46-9553-DC1B6D055711}"/>
                </a:ext>
              </a:extLst>
            </p:cNvPr>
            <p:cNvSpPr txBox="1"/>
            <p:nvPr/>
          </p:nvSpPr>
          <p:spPr>
            <a:xfrm>
              <a:off x="2831314" y="3182634"/>
              <a:ext cx="6960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Calibri" panose="020F0502020204030204" pitchFamily="34" charset="0"/>
                  <a:cs typeface="Calibri" panose="020F0502020204030204" pitchFamily="34" charset="0"/>
                </a:rPr>
                <a:t>Granzyme B</a:t>
              </a:r>
              <a:endParaRPr kumimoji="1" lang="ja-JP" altLang="en-US" sz="8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三角形 43">
              <a:extLst>
                <a:ext uri="{FF2B5EF4-FFF2-40B4-BE49-F238E27FC236}">
                  <a16:creationId xmlns:a16="http://schemas.microsoft.com/office/drawing/2014/main" id="{9A1FBD94-8EA6-764F-A653-677C9662D339}"/>
                </a:ext>
              </a:extLst>
            </p:cNvPr>
            <p:cNvSpPr/>
            <p:nvPr/>
          </p:nvSpPr>
          <p:spPr>
            <a:xfrm rot="9291098">
              <a:off x="3062588" y="3593253"/>
              <a:ext cx="45719" cy="66266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三角形 46">
              <a:extLst>
                <a:ext uri="{FF2B5EF4-FFF2-40B4-BE49-F238E27FC236}">
                  <a16:creationId xmlns:a16="http://schemas.microsoft.com/office/drawing/2014/main" id="{761CBB19-1B4D-1C45-9BEF-D012E041F99B}"/>
                </a:ext>
              </a:extLst>
            </p:cNvPr>
            <p:cNvSpPr/>
            <p:nvPr/>
          </p:nvSpPr>
          <p:spPr>
            <a:xfrm rot="17534253">
              <a:off x="3357295" y="3747793"/>
              <a:ext cx="45719" cy="6626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三角形 47">
              <a:extLst>
                <a:ext uri="{FF2B5EF4-FFF2-40B4-BE49-F238E27FC236}">
                  <a16:creationId xmlns:a16="http://schemas.microsoft.com/office/drawing/2014/main" id="{F15B0821-49AC-8944-84F1-D1D87463F888}"/>
                </a:ext>
              </a:extLst>
            </p:cNvPr>
            <p:cNvSpPr/>
            <p:nvPr/>
          </p:nvSpPr>
          <p:spPr>
            <a:xfrm rot="19187073">
              <a:off x="3343533" y="3861622"/>
              <a:ext cx="45719" cy="6626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三角形 48">
              <a:extLst>
                <a:ext uri="{FF2B5EF4-FFF2-40B4-BE49-F238E27FC236}">
                  <a16:creationId xmlns:a16="http://schemas.microsoft.com/office/drawing/2014/main" id="{B5E577F4-D2B9-9C4C-BFE8-29EA75FB0469}"/>
                </a:ext>
              </a:extLst>
            </p:cNvPr>
            <p:cNvSpPr/>
            <p:nvPr/>
          </p:nvSpPr>
          <p:spPr>
            <a:xfrm rot="20638100">
              <a:off x="3188015" y="3919630"/>
              <a:ext cx="45719" cy="6626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三角形 49">
              <a:extLst>
                <a:ext uri="{FF2B5EF4-FFF2-40B4-BE49-F238E27FC236}">
                  <a16:creationId xmlns:a16="http://schemas.microsoft.com/office/drawing/2014/main" id="{F13E2D03-9D81-D64D-AE81-9201606B97D4}"/>
                </a:ext>
              </a:extLst>
            </p:cNvPr>
            <p:cNvSpPr/>
            <p:nvPr/>
          </p:nvSpPr>
          <p:spPr>
            <a:xfrm rot="8452802">
              <a:off x="2947388" y="3673089"/>
              <a:ext cx="45719" cy="6626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47980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312</TotalTime>
  <Words>38</Words>
  <Application>Microsoft Macintosh PowerPoint</Application>
  <PresentationFormat>A4 210 x 297 mm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石垣宏仁</dc:creator>
  <cp:lastModifiedBy>滋賀医科大学 病理学講座</cp:lastModifiedBy>
  <cp:revision>44</cp:revision>
  <cp:lastPrinted>2019-06-14T10:32:44Z</cp:lastPrinted>
  <dcterms:created xsi:type="dcterms:W3CDTF">2019-02-01T04:49:10Z</dcterms:created>
  <dcterms:modified xsi:type="dcterms:W3CDTF">2020-09-15T09:48:36Z</dcterms:modified>
</cp:coreProperties>
</file>