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91" d="100"/>
          <a:sy n="91" d="100"/>
        </p:scale>
        <p:origin x="3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98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75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513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13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634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64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3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4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54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65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10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7E68-E96A-ED40-BD7B-4810E8B3586F}" type="datetimeFigureOut">
              <a:rPr kumimoji="1" lang="ja-JP" altLang="en-US" smtClean="0"/>
              <a:t>2020/12/4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251A6-802B-964F-8F4A-817B77184E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97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048019-C940-1640-B5A0-450E60017B0D}"/>
              </a:ext>
            </a:extLst>
          </p:cNvPr>
          <p:cNvSpPr txBox="1"/>
          <p:nvPr/>
        </p:nvSpPr>
        <p:spPr>
          <a:xfrm>
            <a:off x="0" y="-5444"/>
            <a:ext cx="167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Supplemental Figure 6</a:t>
            </a:r>
            <a:endParaRPr kumimoji="1" lang="ja-JP" altLang="en-US" sz="1200" b="1"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E099DF6-EC60-FA43-884C-B3D33E47DDCC}"/>
              </a:ext>
            </a:extLst>
          </p:cNvPr>
          <p:cNvGrpSpPr/>
          <p:nvPr/>
        </p:nvGrpSpPr>
        <p:grpSpPr>
          <a:xfrm>
            <a:off x="1405363" y="743676"/>
            <a:ext cx="4152638" cy="5783167"/>
            <a:chOff x="1405363" y="743676"/>
            <a:chExt cx="4152638" cy="57831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CEF0DDA-960B-4449-809C-9A64386ECBA3}"/>
                </a:ext>
              </a:extLst>
            </p:cNvPr>
            <p:cNvSpPr/>
            <p:nvPr/>
          </p:nvSpPr>
          <p:spPr>
            <a:xfrm>
              <a:off x="4553482" y="5545645"/>
              <a:ext cx="1001097" cy="55504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BFCD5D2-0D27-CD43-963A-6377BC2ECAF6}"/>
                </a:ext>
              </a:extLst>
            </p:cNvPr>
            <p:cNvSpPr txBox="1"/>
            <p:nvPr/>
          </p:nvSpPr>
          <p:spPr>
            <a:xfrm>
              <a:off x="1453575" y="4882397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kumimoji="1" lang="ja-JP" alt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01368967-A612-144D-AC3A-F499033F3DCE}"/>
                </a:ext>
              </a:extLst>
            </p:cNvPr>
            <p:cNvSpPr txBox="1"/>
            <p:nvPr/>
          </p:nvSpPr>
          <p:spPr>
            <a:xfrm>
              <a:off x="1429933" y="5418319"/>
              <a:ext cx="434838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MAL II</a:t>
              </a:r>
              <a:endParaRPr kumimoji="1" lang="en-US" altLang="ja-JP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7AC2AFA-6D1B-4F4D-9610-8BCF3C2D4F49}"/>
                </a:ext>
              </a:extLst>
            </p:cNvPr>
            <p:cNvSpPr txBox="1"/>
            <p:nvPr/>
          </p:nvSpPr>
          <p:spPr>
            <a:xfrm>
              <a:off x="1475373" y="6020658"/>
              <a:ext cx="344883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SNA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8F40910-FDF0-624D-9F91-21716E960F73}"/>
                </a:ext>
              </a:extLst>
            </p:cNvPr>
            <p:cNvSpPr txBox="1"/>
            <p:nvPr/>
          </p:nvSpPr>
          <p:spPr>
            <a:xfrm>
              <a:off x="1826549" y="4961243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CMF1/1-1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P40*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ABAFDE9-1912-374D-82CB-CCA46866206C}"/>
                </a:ext>
              </a:extLst>
            </p:cNvPr>
            <p:cNvSpPr txBox="1"/>
            <p:nvPr/>
          </p:nvSpPr>
          <p:spPr>
            <a:xfrm>
              <a:off x="2531873" y="4961243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CMF1/1-2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P16*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A2B5E9DC-32BC-B445-B147-D5640D5E1CE5}"/>
                </a:ext>
              </a:extLst>
            </p:cNvPr>
            <p:cNvSpPr txBox="1"/>
            <p:nvPr/>
          </p:nvSpPr>
          <p:spPr>
            <a:xfrm>
              <a:off x="3222668" y="4961243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CMT1/1-4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P12*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B162AE6-4ED8-CC41-9386-11EFA629DB05}"/>
                </a:ext>
              </a:extLst>
            </p:cNvPr>
            <p:cNvSpPr txBox="1"/>
            <p:nvPr/>
          </p:nvSpPr>
          <p:spPr>
            <a:xfrm>
              <a:off x="3903709" y="4961243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CMT1/1-6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P16*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D7C44BCA-F93B-904F-9810-893859F01E13}"/>
                </a:ext>
              </a:extLst>
            </p:cNvPr>
            <p:cNvCxnSpPr/>
            <p:nvPr/>
          </p:nvCxnSpPr>
          <p:spPr>
            <a:xfrm>
              <a:off x="1768848" y="6432192"/>
              <a:ext cx="273512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61B652F-5289-564D-A089-79683658B8EE}"/>
                </a:ext>
              </a:extLst>
            </p:cNvPr>
            <p:cNvSpPr txBox="1"/>
            <p:nvPr/>
          </p:nvSpPr>
          <p:spPr>
            <a:xfrm>
              <a:off x="2794150" y="6321926"/>
              <a:ext cx="565961" cy="2049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sialic acid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69BFA5FA-DE56-3649-A992-433108B52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7289" y="5279288"/>
              <a:ext cx="578213" cy="4336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8E71206D-21A4-FA4C-8A97-8C8ABD313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7289" y="5872786"/>
              <a:ext cx="578213" cy="43366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43AC64F5-5395-8B49-AF45-7F80DF5F9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2442" y="5279288"/>
              <a:ext cx="578385" cy="43378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04E19BF5-F438-E140-B0EF-F4F7204C7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2442" y="5881488"/>
              <a:ext cx="578385" cy="43378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1720F133-F545-1549-83EE-8987EAC40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28774" y="5279288"/>
              <a:ext cx="578385" cy="43378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FAE814BA-B7C0-D247-B63C-951BE5543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28300" y="5881488"/>
              <a:ext cx="578385" cy="43378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702E0C4F-F1E1-444A-8386-D4B64B3C4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16021" y="5279288"/>
              <a:ext cx="578212" cy="43366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2E00DF54-87A5-344D-B85F-6D82C3BDF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15848" y="5872786"/>
              <a:ext cx="578385" cy="43378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80D04627-A138-4247-90A0-F17DCC845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73464" y="5587165"/>
              <a:ext cx="199544" cy="459270"/>
            </a:xfrm>
            <a:prstGeom prst="rect">
              <a:avLst/>
            </a:prstGeom>
          </p:spPr>
        </p:pic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561907E-9A3D-364C-A56C-C1E8EB16C83F}"/>
                </a:ext>
              </a:extLst>
            </p:cNvPr>
            <p:cNvSpPr txBox="1"/>
            <p:nvPr/>
          </p:nvSpPr>
          <p:spPr>
            <a:xfrm>
              <a:off x="4697405" y="5565841"/>
              <a:ext cx="857175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egative </a:t>
              </a:r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ontrol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E90A6B5D-8106-B441-99F6-07C23F0B65BA}"/>
                </a:ext>
              </a:extLst>
            </p:cNvPr>
            <p:cNvSpPr txBox="1"/>
            <p:nvPr/>
          </p:nvSpPr>
          <p:spPr>
            <a:xfrm>
              <a:off x="4698579" y="5719420"/>
              <a:ext cx="416542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Lectin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A0429350-9DAE-4448-8DB9-7A12953A07F5}"/>
                </a:ext>
              </a:extLst>
            </p:cNvPr>
            <p:cNvSpPr txBox="1"/>
            <p:nvPr/>
          </p:nvSpPr>
          <p:spPr>
            <a:xfrm>
              <a:off x="4693203" y="5863043"/>
              <a:ext cx="864798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Sialidase</a:t>
              </a:r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 + </a:t>
              </a:r>
              <a:r>
                <a:rPr lang="en-US" altLang="ja-JP" sz="8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Lectin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DB19E95-DE58-AB4B-BCA1-79977FD063CD}"/>
                </a:ext>
              </a:extLst>
            </p:cNvPr>
            <p:cNvSpPr txBox="1"/>
            <p:nvPr/>
          </p:nvSpPr>
          <p:spPr>
            <a:xfrm>
              <a:off x="1420905" y="3746364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kumimoji="1" lang="ja-JP" altLang="en-US" sz="12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E25CC125-67D9-BA4C-B2D0-FF9C9C0153AD}"/>
                </a:ext>
              </a:extLst>
            </p:cNvPr>
            <p:cNvSpPr txBox="1"/>
            <p:nvPr/>
          </p:nvSpPr>
          <p:spPr>
            <a:xfrm>
              <a:off x="1453575" y="4327086"/>
              <a:ext cx="386048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CD47</a:t>
              </a:r>
              <a:endParaRPr kumimoji="1" lang="en-US" altLang="ja-JP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0F77A10A-E53F-214E-AAB9-D49FDD112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861211" y="4118117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CF733781-44D0-4348-AA51-4B053322B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547846" y="4117767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7146D9CD-EEA9-2B42-A4C4-212D48D43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246042" y="4119319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5404B765-35DE-D94E-A3FE-29DA7B4AD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932677" y="4126852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E8B73B14-42C6-194F-A5EC-3E531DBC14A2}"/>
                </a:ext>
              </a:extLst>
            </p:cNvPr>
            <p:cNvCxnSpPr/>
            <p:nvPr/>
          </p:nvCxnSpPr>
          <p:spPr>
            <a:xfrm>
              <a:off x="1815569" y="4825296"/>
              <a:ext cx="273512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ECEAE080-5AB3-7244-BD1C-23687BA1394F}"/>
                </a:ext>
              </a:extLst>
            </p:cNvPr>
            <p:cNvSpPr txBox="1"/>
            <p:nvPr/>
          </p:nvSpPr>
          <p:spPr>
            <a:xfrm>
              <a:off x="2950488" y="4723454"/>
              <a:ext cx="386048" cy="2049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CD47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296DD6AB-5760-384D-9BAD-6BB19632694D}"/>
                </a:ext>
              </a:extLst>
            </p:cNvPr>
            <p:cNvCxnSpPr/>
            <p:nvPr/>
          </p:nvCxnSpPr>
          <p:spPr>
            <a:xfrm>
              <a:off x="1779646" y="3629976"/>
              <a:ext cx="273512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E5FFC1D-497E-7C47-A649-0C00F2407C07}"/>
                </a:ext>
              </a:extLst>
            </p:cNvPr>
            <p:cNvSpPr txBox="1"/>
            <p:nvPr/>
          </p:nvSpPr>
          <p:spPr>
            <a:xfrm>
              <a:off x="1405363" y="743676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kumimoji="1" lang="ja-JP" altLang="en-US" sz="12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7EA61670-F5E7-C74C-9DB6-5D8597C52DD9}"/>
                </a:ext>
              </a:extLst>
            </p:cNvPr>
            <p:cNvSpPr txBox="1"/>
            <p:nvPr/>
          </p:nvSpPr>
          <p:spPr>
            <a:xfrm>
              <a:off x="1806473" y="758190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CMF1/1-1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P34*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2CECF525-91DB-8B47-A8D6-17C57C7A13A7}"/>
                </a:ext>
              </a:extLst>
            </p:cNvPr>
            <p:cNvSpPr txBox="1"/>
            <p:nvPr/>
          </p:nvSpPr>
          <p:spPr>
            <a:xfrm>
              <a:off x="2511798" y="758190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CMF1/1-2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P21*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85273FB8-985F-C445-883C-90B122F6D77D}"/>
                </a:ext>
              </a:extLst>
            </p:cNvPr>
            <p:cNvSpPr txBox="1"/>
            <p:nvPr/>
          </p:nvSpPr>
          <p:spPr>
            <a:xfrm>
              <a:off x="3202591" y="75819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CMT1/1-4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P22*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CB3F0F3-7C04-1B4C-8056-A43EB53ABDB5}"/>
                </a:ext>
              </a:extLst>
            </p:cNvPr>
            <p:cNvSpPr txBox="1"/>
            <p:nvPr/>
          </p:nvSpPr>
          <p:spPr>
            <a:xfrm>
              <a:off x="3883633" y="75819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CMT1/1-6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P20*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700BA0A2-69F5-204F-A8CA-F247878CA9AD}"/>
                </a:ext>
              </a:extLst>
            </p:cNvPr>
            <p:cNvSpPr txBox="1"/>
            <p:nvPr/>
          </p:nvSpPr>
          <p:spPr>
            <a:xfrm>
              <a:off x="2931331" y="3538265"/>
              <a:ext cx="415018" cy="2049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HLA-E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56046D88-9CE7-D84E-914E-F24F341BFCDA}"/>
                </a:ext>
              </a:extLst>
            </p:cNvPr>
            <p:cNvSpPr txBox="1"/>
            <p:nvPr/>
          </p:nvSpPr>
          <p:spPr>
            <a:xfrm>
              <a:off x="1411872" y="3108096"/>
              <a:ext cx="415018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HLA-E</a:t>
              </a:r>
            </a:p>
          </p:txBody>
        </p:sp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CB794B03-B104-954C-AC27-5D2D71DBB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839950" y="2915713"/>
              <a:ext cx="582097" cy="58209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8" name="図 67">
              <a:extLst>
                <a:ext uri="{FF2B5EF4-FFF2-40B4-BE49-F238E27FC236}">
                  <a16:creationId xmlns:a16="http://schemas.microsoft.com/office/drawing/2014/main" id="{05E35286-4D68-8644-9D3F-DC171349B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528032" y="2916265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9" name="図 68">
              <a:extLst>
                <a:ext uri="{FF2B5EF4-FFF2-40B4-BE49-F238E27FC236}">
                  <a16:creationId xmlns:a16="http://schemas.microsoft.com/office/drawing/2014/main" id="{9CFFC242-9256-7348-A421-98B6A8750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227147" y="2916265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EB42C5C3-F1AD-E64F-A450-D8F36933B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917019" y="2911796"/>
              <a:ext cx="582097" cy="5820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182177F5-93D5-7940-9177-D11898EFE084}"/>
                </a:ext>
              </a:extLst>
            </p:cNvPr>
            <p:cNvSpPr txBox="1"/>
            <p:nvPr/>
          </p:nvSpPr>
          <p:spPr>
            <a:xfrm>
              <a:off x="1420567" y="1254949"/>
              <a:ext cx="415018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 I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98748D09-3DE6-9A49-AF6D-42ED775BA083}"/>
                </a:ext>
              </a:extLst>
            </p:cNvPr>
            <p:cNvSpPr txBox="1"/>
            <p:nvPr/>
          </p:nvSpPr>
          <p:spPr>
            <a:xfrm>
              <a:off x="1428230" y="2146195"/>
              <a:ext cx="430265" cy="204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HLA-G</a:t>
              </a:r>
            </a:p>
          </p:txBody>
        </p: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D027BC11-D64A-CB47-9386-4724FEEF69EF}"/>
                </a:ext>
              </a:extLst>
            </p:cNvPr>
            <p:cNvCxnSpPr/>
            <p:nvPr/>
          </p:nvCxnSpPr>
          <p:spPr>
            <a:xfrm>
              <a:off x="1767347" y="1682660"/>
              <a:ext cx="273512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80441353-CD13-834A-B446-864076464881}"/>
                </a:ext>
              </a:extLst>
            </p:cNvPr>
            <p:cNvSpPr txBox="1"/>
            <p:nvPr/>
          </p:nvSpPr>
          <p:spPr>
            <a:xfrm>
              <a:off x="2938188" y="1590599"/>
              <a:ext cx="415018" cy="2049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</a:t>
              </a:r>
              <a:r>
                <a:rPr kumimoji="1" lang="ja-JP" altLang="en-US" sz="800" b="1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5" name="直線矢印コネクタ 74">
              <a:extLst>
                <a:ext uri="{FF2B5EF4-FFF2-40B4-BE49-F238E27FC236}">
                  <a16:creationId xmlns:a16="http://schemas.microsoft.com/office/drawing/2014/main" id="{A52C4C13-6338-6442-B4F7-B160EB78BAF9}"/>
                </a:ext>
              </a:extLst>
            </p:cNvPr>
            <p:cNvCxnSpPr/>
            <p:nvPr/>
          </p:nvCxnSpPr>
          <p:spPr>
            <a:xfrm>
              <a:off x="1798732" y="2577199"/>
              <a:ext cx="273512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0E6DB81E-0540-E847-ADFC-D204984D3E35}"/>
                </a:ext>
              </a:extLst>
            </p:cNvPr>
            <p:cNvSpPr txBox="1"/>
            <p:nvPr/>
          </p:nvSpPr>
          <p:spPr>
            <a:xfrm>
              <a:off x="2945850" y="2485348"/>
              <a:ext cx="430265" cy="2049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HLA-G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A520D450-BD7C-5241-A4AF-C0A97CF75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biLevel thresh="75000"/>
            </a:blip>
            <a:stretch>
              <a:fillRect/>
            </a:stretch>
          </p:blipFill>
          <p:spPr>
            <a:xfrm>
              <a:off x="3248841" y="2030367"/>
              <a:ext cx="582097" cy="43657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8" name="図 77">
              <a:extLst>
                <a:ext uri="{FF2B5EF4-FFF2-40B4-BE49-F238E27FC236}">
                  <a16:creationId xmlns:a16="http://schemas.microsoft.com/office/drawing/2014/main" id="{25BC07D7-CFF6-EA4F-B8BE-169B032AF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biLevel thresh="75000"/>
            </a:blip>
            <a:stretch>
              <a:fillRect/>
            </a:stretch>
          </p:blipFill>
          <p:spPr>
            <a:xfrm>
              <a:off x="3917019" y="2030367"/>
              <a:ext cx="582097" cy="43657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79" name="図 78">
              <a:extLst>
                <a:ext uri="{FF2B5EF4-FFF2-40B4-BE49-F238E27FC236}">
                  <a16:creationId xmlns:a16="http://schemas.microsoft.com/office/drawing/2014/main" id="{E9A31C10-75A3-8943-BA49-307F24F6A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biLevel thresh="75000"/>
            </a:blip>
            <a:stretch>
              <a:fillRect/>
            </a:stretch>
          </p:blipFill>
          <p:spPr>
            <a:xfrm>
              <a:off x="1834495" y="2030367"/>
              <a:ext cx="582097" cy="4365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66469C26-EF9A-464B-97C4-846541BA5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biLevel thresh="75000"/>
            </a:blip>
            <a:stretch>
              <a:fillRect/>
            </a:stretch>
          </p:blipFill>
          <p:spPr>
            <a:xfrm>
              <a:off x="2539621" y="2030367"/>
              <a:ext cx="582097" cy="4365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1" name="図 80">
              <a:extLst>
                <a:ext uri="{FF2B5EF4-FFF2-40B4-BE49-F238E27FC236}">
                  <a16:creationId xmlns:a16="http://schemas.microsoft.com/office/drawing/2014/main" id="{1E91D64D-15CD-E845-8C4C-219EA9D4D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biLevel thresh="75000"/>
            </a:blip>
            <a:stretch>
              <a:fillRect/>
            </a:stretch>
          </p:blipFill>
          <p:spPr>
            <a:xfrm>
              <a:off x="3222184" y="1133622"/>
              <a:ext cx="582097" cy="43657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2" name="図 81">
              <a:extLst>
                <a:ext uri="{FF2B5EF4-FFF2-40B4-BE49-F238E27FC236}">
                  <a16:creationId xmlns:a16="http://schemas.microsoft.com/office/drawing/2014/main" id="{6ADD9857-BE3C-B545-83D6-AF8766995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biLevel thresh="75000"/>
            </a:blip>
            <a:stretch>
              <a:fillRect/>
            </a:stretch>
          </p:blipFill>
          <p:spPr>
            <a:xfrm>
              <a:off x="3912820" y="1133621"/>
              <a:ext cx="582097" cy="43657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3" name="図 82">
              <a:extLst>
                <a:ext uri="{FF2B5EF4-FFF2-40B4-BE49-F238E27FC236}">
                  <a16:creationId xmlns:a16="http://schemas.microsoft.com/office/drawing/2014/main" id="{221F4D40-594D-8A43-A28D-0D4D7576E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biLevel thresh="75000"/>
            </a:blip>
            <a:stretch>
              <a:fillRect/>
            </a:stretch>
          </p:blipFill>
          <p:spPr>
            <a:xfrm>
              <a:off x="1816160" y="1129319"/>
              <a:ext cx="582097" cy="4365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84" name="図 83">
              <a:extLst>
                <a:ext uri="{FF2B5EF4-FFF2-40B4-BE49-F238E27FC236}">
                  <a16:creationId xmlns:a16="http://schemas.microsoft.com/office/drawing/2014/main" id="{976782A5-E6B2-EB4A-940C-F133DC6B5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biLevel thresh="75000"/>
            </a:blip>
            <a:stretch>
              <a:fillRect/>
            </a:stretch>
          </p:blipFill>
          <p:spPr>
            <a:xfrm>
              <a:off x="2521286" y="1138384"/>
              <a:ext cx="582097" cy="43657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9F93DE3B-8B7D-784C-900E-6AFBD98C1F13}"/>
                </a:ext>
              </a:extLst>
            </p:cNvPr>
            <p:cNvSpPr txBox="1"/>
            <p:nvPr/>
          </p:nvSpPr>
          <p:spPr>
            <a:xfrm>
              <a:off x="1843282" y="3762691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CMF1/1-1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P32*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A4DFB5B1-53E8-1F42-9933-22A5C1E02473}"/>
                </a:ext>
              </a:extLst>
            </p:cNvPr>
            <p:cNvSpPr txBox="1"/>
            <p:nvPr/>
          </p:nvSpPr>
          <p:spPr>
            <a:xfrm>
              <a:off x="2548607" y="3762691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CMF1/1-2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P19*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6491D2B6-25FE-BB4A-BBDF-8034496201EF}"/>
                </a:ext>
              </a:extLst>
            </p:cNvPr>
            <p:cNvSpPr txBox="1"/>
            <p:nvPr/>
          </p:nvSpPr>
          <p:spPr>
            <a:xfrm>
              <a:off x="3239400" y="3762691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CMT1/1-4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P23*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64E3A5E1-A840-0B42-A4CB-72851DFED11B}"/>
                </a:ext>
              </a:extLst>
            </p:cNvPr>
            <p:cNvSpPr txBox="1"/>
            <p:nvPr/>
          </p:nvSpPr>
          <p:spPr>
            <a:xfrm>
              <a:off x="3920442" y="3762691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CMT1/1-6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P18*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D2FFC096-877A-9E4F-99A4-1D760C598397}"/>
                </a:ext>
              </a:extLst>
            </p:cNvPr>
            <p:cNvSpPr txBox="1"/>
            <p:nvPr/>
          </p:nvSpPr>
          <p:spPr>
            <a:xfrm>
              <a:off x="1811847" y="1694438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CMF1/1-1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P34*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87608532-A934-384B-B89B-4F8C24BFD058}"/>
                </a:ext>
              </a:extLst>
            </p:cNvPr>
            <p:cNvSpPr txBox="1"/>
            <p:nvPr/>
          </p:nvSpPr>
          <p:spPr>
            <a:xfrm>
              <a:off x="2517172" y="1694438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CMF1/1-2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P21*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0B3CE6D-5113-BF4F-8027-A0A6F405F24C}"/>
                </a:ext>
              </a:extLst>
            </p:cNvPr>
            <p:cNvSpPr txBox="1"/>
            <p:nvPr/>
          </p:nvSpPr>
          <p:spPr>
            <a:xfrm>
              <a:off x="3207965" y="1694438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CMT1/1-4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P22*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B44D7249-5BD2-1E43-8BA7-4378F2C4EB47}"/>
                </a:ext>
              </a:extLst>
            </p:cNvPr>
            <p:cNvSpPr txBox="1"/>
            <p:nvPr/>
          </p:nvSpPr>
          <p:spPr>
            <a:xfrm>
              <a:off x="3889007" y="1694438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CMT1/1-6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P20*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6FCF2C8F-4F18-494C-923D-AB68DED661C4}"/>
                </a:ext>
              </a:extLst>
            </p:cNvPr>
            <p:cNvSpPr txBox="1"/>
            <p:nvPr/>
          </p:nvSpPr>
          <p:spPr>
            <a:xfrm>
              <a:off x="1862548" y="2578773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CMF1/1-1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P32*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69FF5EB6-F92A-7545-85F9-5D1700FBBAAF}"/>
                </a:ext>
              </a:extLst>
            </p:cNvPr>
            <p:cNvSpPr txBox="1"/>
            <p:nvPr/>
          </p:nvSpPr>
          <p:spPr>
            <a:xfrm>
              <a:off x="2567873" y="2578773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CMF1/1-2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P19*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631677-479C-6248-89DB-1BE43D4E079D}"/>
                </a:ext>
              </a:extLst>
            </p:cNvPr>
            <p:cNvSpPr txBox="1"/>
            <p:nvPr/>
          </p:nvSpPr>
          <p:spPr>
            <a:xfrm>
              <a:off x="3258666" y="2578773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CMT1/1-4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P23*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28A62945-58B8-EC45-A7DC-4F56CCE1225A}"/>
                </a:ext>
              </a:extLst>
            </p:cNvPr>
            <p:cNvSpPr txBox="1"/>
            <p:nvPr/>
          </p:nvSpPr>
          <p:spPr>
            <a:xfrm>
              <a:off x="3939708" y="2578773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CMT1/1-6</a:t>
              </a:r>
            </a:p>
            <a:p>
              <a:pPr algn="ctr"/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P18*</a:t>
              </a:r>
              <a:endParaRPr kumimoji="1" lang="ja-JP" altLang="en-US" sz="8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292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87</Words>
  <Application>Microsoft Macintosh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滋賀医科大学 病理学講座</dc:creator>
  <cp:lastModifiedBy>滋賀医科大学 病理学講座</cp:lastModifiedBy>
  <cp:revision>5</cp:revision>
  <dcterms:created xsi:type="dcterms:W3CDTF">2020-06-05T06:00:51Z</dcterms:created>
  <dcterms:modified xsi:type="dcterms:W3CDTF">2020-12-04T03:36:28Z</dcterms:modified>
</cp:coreProperties>
</file>