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215995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9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41" y="1122363"/>
            <a:ext cx="1619964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3602038"/>
            <a:ext cx="1619964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968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004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0" y="365125"/>
            <a:ext cx="4657398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7" y="365125"/>
            <a:ext cx="13702199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688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674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8" y="1709739"/>
            <a:ext cx="1862959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8" y="4589464"/>
            <a:ext cx="1862959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953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1825625"/>
            <a:ext cx="9179798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1825625"/>
            <a:ext cx="9179798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02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365126"/>
            <a:ext cx="1862959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1" y="1681163"/>
            <a:ext cx="913761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1" y="2505075"/>
            <a:ext cx="913761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0" y="1681163"/>
            <a:ext cx="918261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0" y="2505075"/>
            <a:ext cx="918261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369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633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174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2" y="457200"/>
            <a:ext cx="696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987426"/>
            <a:ext cx="1093476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2" y="2057400"/>
            <a:ext cx="696640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186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2" y="457200"/>
            <a:ext cx="696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987426"/>
            <a:ext cx="1093476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2" y="2057400"/>
            <a:ext cx="696640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13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365126"/>
            <a:ext cx="1862959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1825625"/>
            <a:ext cx="186295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6356351"/>
            <a:ext cx="4859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C01B1-7B36-4ADD-A6FB-256AA640773E}" type="datetimeFigureOut">
              <a:rPr lang="hu-HU" smtClean="0"/>
              <a:t>2020.10.16.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6356351"/>
            <a:ext cx="7289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6356351"/>
            <a:ext cx="4859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C9CA0-BEC7-434A-AB74-08EE279C66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126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214" y="2072313"/>
            <a:ext cx="4881356" cy="3600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8343970" y="872837"/>
            <a:ext cx="1500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smtClean="0"/>
              <a:t>Hexon</a:t>
            </a:r>
            <a:endParaRPr lang="hu-HU" sz="400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40" y="1958686"/>
            <a:ext cx="5186441" cy="3600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656519" y="872837"/>
            <a:ext cx="1854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/>
              <a:t>ORF14A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1822" y="1958686"/>
            <a:ext cx="4698305" cy="3600000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2846697" y="872837"/>
            <a:ext cx="1241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smtClean="0"/>
              <a:t>Fiber</a:t>
            </a:r>
            <a:endParaRPr lang="hu-HU" sz="400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1536" y="1958686"/>
            <a:ext cx="5186441" cy="3600000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17903607" y="768275"/>
            <a:ext cx="2573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smtClean="0"/>
              <a:t>ORF19</a:t>
            </a:r>
            <a:endParaRPr lang="hu-HU" sz="4000"/>
          </a:p>
        </p:txBody>
      </p:sp>
      <p:sp>
        <p:nvSpPr>
          <p:cNvPr id="10" name="Téglalap 9"/>
          <p:cNvSpPr/>
          <p:nvPr/>
        </p:nvSpPr>
        <p:spPr>
          <a:xfrm>
            <a:off x="3664015" y="5711214"/>
            <a:ext cx="15355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Phylogenetic</a:t>
            </a:r>
            <a:r>
              <a:rPr lang="hu-HU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trees generated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deduced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amino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sequences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selected genes of 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known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FAdV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-B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strains (neighbor-joining method;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distance)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346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27</Words>
  <Application>Microsoft Office PowerPoint</Application>
  <PresentationFormat>Egyéni</PresentationFormat>
  <Paragraphs>5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Jakab Szilvia</dc:creator>
  <cp:lastModifiedBy>banyai</cp:lastModifiedBy>
  <cp:revision>9</cp:revision>
  <dcterms:created xsi:type="dcterms:W3CDTF">2020-10-14T12:34:07Z</dcterms:created>
  <dcterms:modified xsi:type="dcterms:W3CDTF">2020-10-16T12:26:59Z</dcterms:modified>
</cp:coreProperties>
</file>