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676"/>
  </p:normalViewPr>
  <p:slideViewPr>
    <p:cSldViewPr snapToGrid="0" snapToObjects="1">
      <p:cViewPr varScale="1">
        <p:scale>
          <a:sx n="101" d="100"/>
          <a:sy n="101" d="100"/>
        </p:scale>
        <p:origin x="1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6798-33DC-1049-9540-0D10273AEECE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FAFD2-FC12-5545-80F2-64AD7D4805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7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7407-F8FB-AF46-BC8C-49F69A5A4E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5AF75-32C1-594F-A8A8-842DDF2C0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18F37-9778-7047-8B05-8F06DD0DF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E38AD-53E7-5149-9E88-9A0A4697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FB764-E98B-5542-89BA-F7C28AF5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1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1940-4428-4C45-ACB4-894B9E7F2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45C80-F6BA-6E49-93E4-1B4CE7165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D6DA9-4BB6-0148-8439-CC65C2918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82046-32DB-0743-AD71-FFC5D3A6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0FD44-916A-274F-AF64-ABB70E01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7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37275D-C229-8447-A94B-166102384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6DF4B3-4FBC-5649-99D8-1066D0964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AA665-4480-054B-9FFA-369281B44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61FA-9EC2-C14A-B4B7-5B0EA7F5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2A1E2-3B4F-FA41-9DEF-B5C098E6E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E9C83-47F9-0041-9500-E9755527F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79657-ED8E-094B-8FDA-7BF223698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22266-B93C-E14E-B820-C4B467652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F482A-A5F3-C04B-86A0-44042F43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02DB-CD99-D242-8D06-E5364D30D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3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141D1-A1A6-A241-943E-C98C3A99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3DD45-0009-FD42-9155-29661614C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C8BBF-7497-AC4F-A9B3-2BF9CC41B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B43B3-DF3D-BF47-BDB9-1B6749AF6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318D9-5C14-C942-BBEE-B44EA58B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3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308B5-B630-6641-8BCE-B9D129C3D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626CB-C37A-2A48-8F18-CD9C9BB59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AE0EB-5BB0-234E-965E-7AB91EA94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4FEDD-8483-C843-A830-21FE37B35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30BF4-5D66-0741-95A5-4DD899B0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F8FBD-0BE2-8C44-986C-9CAFF566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0B4C-A463-AF4E-89B9-93422632C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FF1D4-58E3-7B4B-80C2-FE7F97136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73437-3FE5-3341-917B-50E8CAC8A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E035C-E58C-1142-BAA1-FEE7FFB79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02D19-5FE2-4D43-A3A6-3A6C8D35D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EE7315-C3E5-7942-9FA6-067A0F52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641FD8-99EC-EE46-87D9-F7CD3617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EAD116-DBC9-6542-8DF7-86D7002A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5964-D22B-EE4C-86B8-7940AD8B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479BF-DAB0-5F4E-A251-982EC555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AEB248-8E78-3142-9D91-73893B92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0E663-5043-8845-B8D2-EB5B3536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0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C3D56-F5D7-D64E-A797-CBDEF3EF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697CC-AEC7-5646-95A0-D8EBF248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8118C-2C65-DE47-9C5C-06CFD7D9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1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3DDD0-DF82-424B-A534-7EB62D5E8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BC33-0760-A943-ABDE-B97AFF85A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1FF59-93A1-DB48-B580-397364321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1990C-5CE9-4943-8F35-1D4AD84FB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AB3E3-1462-2D4E-A81B-7E64C5F1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4F5D0-0991-4E4E-923C-1917909D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0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F2EF-93C8-0C48-B37A-732C275DC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EEBFC5-8E2A-E74B-911C-732C87AF69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0C994-D756-3844-BFDF-2FE353B78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5C938-B112-A645-805C-F84FFB6F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B95F8-DF72-694A-A0E5-50C25AA3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9E24E-DCCF-C047-8616-A7E483154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8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5646C-8C66-A140-B58C-B27E3102E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CCB3F-87D1-F54E-8A24-B64275B52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A0C17-3F2D-694F-AEBA-88395FFD6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7557E-427D-064F-AC64-AD596D0DF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25396-D46D-C24A-83A9-742875A2F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5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FE69BD6-F875-9143-AC29-C4A918D983DF}"/>
              </a:ext>
            </a:extLst>
          </p:cNvPr>
          <p:cNvSpPr txBox="1"/>
          <p:nvPr/>
        </p:nvSpPr>
        <p:spPr>
          <a:xfrm>
            <a:off x="129815" y="101180"/>
            <a:ext cx="3391151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Bi-atrial mapping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249 electrodes per atrium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1.5 mm interelectrode distance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Electrode diameter 0.25mm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Unipolar electrograms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86D5DFA-3287-1847-8D6D-7C5E50A26002}"/>
              </a:ext>
            </a:extLst>
          </p:cNvPr>
          <p:cNvGrpSpPr/>
          <p:nvPr/>
        </p:nvGrpSpPr>
        <p:grpSpPr>
          <a:xfrm>
            <a:off x="1015271" y="2731446"/>
            <a:ext cx="3746528" cy="3881668"/>
            <a:chOff x="3940860" y="785650"/>
            <a:chExt cx="5080675" cy="526393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4427221F-E989-1948-8B42-6905AD0065F6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40860" y="870520"/>
              <a:ext cx="5080675" cy="5080675"/>
            </a:xfrm>
            <a:prstGeom prst="rect">
              <a:avLst/>
            </a:prstGeom>
          </p:spPr>
        </p:pic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F3EAEDA-1756-D94E-82FD-36AC8CFAD71B}"/>
                </a:ext>
              </a:extLst>
            </p:cNvPr>
            <p:cNvSpPr/>
            <p:nvPr/>
          </p:nvSpPr>
          <p:spPr>
            <a:xfrm>
              <a:off x="4423339" y="3297962"/>
              <a:ext cx="215978" cy="21597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56548F6-E517-6549-BD76-898E09A216D2}"/>
                </a:ext>
              </a:extLst>
            </p:cNvPr>
            <p:cNvSpPr/>
            <p:nvPr/>
          </p:nvSpPr>
          <p:spPr>
            <a:xfrm>
              <a:off x="8305330" y="3316198"/>
              <a:ext cx="215978" cy="21597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EB4F200-EFE6-0549-A730-DF235A4FC2F9}"/>
                </a:ext>
              </a:extLst>
            </p:cNvPr>
            <p:cNvSpPr txBox="1"/>
            <p:nvPr/>
          </p:nvSpPr>
          <p:spPr>
            <a:xfrm>
              <a:off x="5994007" y="785650"/>
              <a:ext cx="1040798" cy="500852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North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791145C-FA83-E34E-BD91-07D9331C8242}"/>
                </a:ext>
              </a:extLst>
            </p:cNvPr>
            <p:cNvSpPr/>
            <p:nvPr/>
          </p:nvSpPr>
          <p:spPr>
            <a:xfrm>
              <a:off x="6369943" y="1347153"/>
              <a:ext cx="215978" cy="21597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C7900B8-9BD9-8547-A8D0-C154C7E948B1}"/>
                </a:ext>
              </a:extLst>
            </p:cNvPr>
            <p:cNvSpPr txBox="1"/>
            <p:nvPr/>
          </p:nvSpPr>
          <p:spPr>
            <a:xfrm>
              <a:off x="5967096" y="5548732"/>
              <a:ext cx="1040798" cy="500852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South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EBC5A8C-7199-C144-AFCC-7826D38BEC85}"/>
                </a:ext>
              </a:extLst>
            </p:cNvPr>
            <p:cNvSpPr/>
            <p:nvPr/>
          </p:nvSpPr>
          <p:spPr>
            <a:xfrm>
              <a:off x="6369943" y="5285244"/>
              <a:ext cx="215978" cy="21597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ABF15EC-0D09-D44D-A059-4C04FA2E92FE}"/>
                </a:ext>
              </a:extLst>
            </p:cNvPr>
            <p:cNvGrpSpPr/>
            <p:nvPr/>
          </p:nvGrpSpPr>
          <p:grpSpPr>
            <a:xfrm>
              <a:off x="4010929" y="3544391"/>
              <a:ext cx="4918061" cy="584457"/>
              <a:chOff x="4010929" y="3927807"/>
              <a:chExt cx="4918061" cy="584457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E90426C-3837-D744-A412-71C1C6A9F756}"/>
                  </a:ext>
                </a:extLst>
              </p:cNvPr>
              <p:cNvSpPr txBox="1"/>
              <p:nvPr/>
            </p:nvSpPr>
            <p:spPr>
              <a:xfrm>
                <a:off x="4010929" y="3927807"/>
                <a:ext cx="1040797" cy="500852"/>
              </a:xfrm>
              <a:prstGeom prst="rect">
                <a:avLst/>
              </a:prstGeom>
              <a:solidFill>
                <a:schemeClr val="bg1">
                  <a:alpha val="2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West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0144A34-600F-A440-A719-3D552D42E927}"/>
                  </a:ext>
                </a:extLst>
              </p:cNvPr>
              <p:cNvSpPr txBox="1"/>
              <p:nvPr/>
            </p:nvSpPr>
            <p:spPr>
              <a:xfrm>
                <a:off x="7888192" y="4011412"/>
                <a:ext cx="1040798" cy="500852"/>
              </a:xfrm>
              <a:prstGeom prst="rect">
                <a:avLst/>
              </a:prstGeom>
              <a:solidFill>
                <a:schemeClr val="bg1">
                  <a:alpha val="2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East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5EE9503-F8A7-DF49-82D1-94338E538A03}"/>
                </a:ext>
              </a:extLst>
            </p:cNvPr>
            <p:cNvSpPr txBox="1"/>
            <p:nvPr/>
          </p:nvSpPr>
          <p:spPr>
            <a:xfrm>
              <a:off x="5957620" y="2755476"/>
              <a:ext cx="1172453" cy="500852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Centre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F7B8D52-1D48-8D4F-BAFC-F3FAEB2DC0A7}"/>
                </a:ext>
              </a:extLst>
            </p:cNvPr>
            <p:cNvSpPr/>
            <p:nvPr/>
          </p:nvSpPr>
          <p:spPr>
            <a:xfrm>
              <a:off x="6369943" y="3316198"/>
              <a:ext cx="215978" cy="21597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0CEC1C0-3A0F-B441-83E9-6EED1CDEC1D5}"/>
              </a:ext>
            </a:extLst>
          </p:cNvPr>
          <p:cNvCxnSpPr>
            <a:cxnSpLocks/>
          </p:cNvCxnSpPr>
          <p:nvPr/>
        </p:nvCxnSpPr>
        <p:spPr>
          <a:xfrm>
            <a:off x="5574076" y="4762722"/>
            <a:ext cx="1014978" cy="761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80201EC-7F4D-4640-B358-3FC8237F820B}"/>
              </a:ext>
            </a:extLst>
          </p:cNvPr>
          <p:cNvGrpSpPr/>
          <p:nvPr/>
        </p:nvGrpSpPr>
        <p:grpSpPr>
          <a:xfrm>
            <a:off x="6708242" y="3205522"/>
            <a:ext cx="5085995" cy="2933070"/>
            <a:chOff x="7712184" y="4471574"/>
            <a:chExt cx="3831688" cy="2209717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7E7A90F-FF6F-8540-869F-2BC2AB2965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70774" y="4471574"/>
              <a:ext cx="3273098" cy="2209717"/>
            </a:xfrm>
            <a:prstGeom prst="rect">
              <a:avLst/>
            </a:prstGeom>
          </p:spPr>
        </p:pic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75AD7C4-A9D2-AE47-9048-D7A19E2687A4}"/>
                </a:ext>
              </a:extLst>
            </p:cNvPr>
            <p:cNvGrpSpPr/>
            <p:nvPr/>
          </p:nvGrpSpPr>
          <p:grpSpPr>
            <a:xfrm>
              <a:off x="7712184" y="4471574"/>
              <a:ext cx="729486" cy="2203403"/>
              <a:chOff x="7790721" y="3977067"/>
              <a:chExt cx="729486" cy="2203403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7C53752-2DA6-3D4E-8502-FD0060DBB91A}"/>
                  </a:ext>
                </a:extLst>
              </p:cNvPr>
              <p:cNvSpPr txBox="1"/>
              <p:nvPr/>
            </p:nvSpPr>
            <p:spPr>
              <a:xfrm>
                <a:off x="7794954" y="3977067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C5585ED-AC4B-CD4C-894C-EC751FE1C1E7}"/>
                  </a:ext>
                </a:extLst>
              </p:cNvPr>
              <p:cNvSpPr txBox="1"/>
              <p:nvPr/>
            </p:nvSpPr>
            <p:spPr>
              <a:xfrm>
                <a:off x="7790721" y="495749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7AC5A66-F149-C847-BCB5-30338E282A05}"/>
                  </a:ext>
                </a:extLst>
              </p:cNvPr>
              <p:cNvSpPr txBox="1"/>
              <p:nvPr/>
            </p:nvSpPr>
            <p:spPr>
              <a:xfrm>
                <a:off x="7794954" y="548665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4A61EFE-19A5-9542-A82F-DCC80CC74DE2}"/>
                  </a:ext>
                </a:extLst>
              </p:cNvPr>
              <p:cNvSpPr txBox="1"/>
              <p:nvPr/>
            </p:nvSpPr>
            <p:spPr>
              <a:xfrm>
                <a:off x="7799187" y="4504526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473ED78-F86A-644F-8CBE-52EAABCC79F9}"/>
                  </a:ext>
                </a:extLst>
              </p:cNvPr>
              <p:cNvSpPr txBox="1"/>
              <p:nvPr/>
            </p:nvSpPr>
            <p:spPr>
              <a:xfrm>
                <a:off x="7794953" y="5965026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6BB2880B-8AB6-5D45-AF9A-4058C240B034}"/>
              </a:ext>
            </a:extLst>
          </p:cNvPr>
          <p:cNvSpPr txBox="1"/>
          <p:nvPr/>
        </p:nvSpPr>
        <p:spPr>
          <a:xfrm>
            <a:off x="7756760" y="1966588"/>
            <a:ext cx="3084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Unipolar electrograms with activation time annotation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6F9682C-4AD5-784C-A79D-3C04E4E55836}"/>
              </a:ext>
            </a:extLst>
          </p:cNvPr>
          <p:cNvSpPr txBox="1"/>
          <p:nvPr/>
        </p:nvSpPr>
        <p:spPr>
          <a:xfrm>
            <a:off x="1308895" y="1966588"/>
            <a:ext cx="3084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Octagonal shaped mapping electrodes</a:t>
            </a:r>
          </a:p>
        </p:txBody>
      </p:sp>
      <p:sp>
        <p:nvSpPr>
          <p:cNvPr id="2" name="Tekstfelt 1">
            <a:extLst>
              <a:ext uri="{FF2B5EF4-FFF2-40B4-BE49-F238E27FC236}">
                <a16:creationId xmlns:a16="http://schemas.microsoft.com/office/drawing/2014/main" id="{03EF3F6F-5832-8C44-B97F-91059D03D26A}"/>
              </a:ext>
            </a:extLst>
          </p:cNvPr>
          <p:cNvSpPr txBox="1"/>
          <p:nvPr/>
        </p:nvSpPr>
        <p:spPr>
          <a:xfrm>
            <a:off x="6222124" y="101180"/>
            <a:ext cx="5840061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Videos visualize 10 s AF recordings (identical frame rates for all)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color fades over a period of 100 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grey boxes within the mapping area indicate where electrograms were excluded due to  technical reasons</a:t>
            </a:r>
          </a:p>
        </p:txBody>
      </p:sp>
    </p:spTree>
    <p:extLst>
      <p:ext uri="{BB962C8B-B14F-4D97-AF65-F5344CB8AC3E}">
        <p14:creationId xmlns:p14="http://schemas.microsoft.com/office/powerpoint/2010/main" val="1779026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6609</TotalTime>
  <Words>71</Words>
  <Application>Microsoft Macintosh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 van hunnik</dc:creator>
  <cp:lastModifiedBy>Merle Friederike Fenner</cp:lastModifiedBy>
  <cp:revision>29</cp:revision>
  <dcterms:created xsi:type="dcterms:W3CDTF">2020-11-26T12:30:44Z</dcterms:created>
  <dcterms:modified xsi:type="dcterms:W3CDTF">2020-12-21T09:05:44Z</dcterms:modified>
</cp:coreProperties>
</file>