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6798-33DC-1049-9540-0D10273AEECE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FAFD2-FC12-5545-80F2-64AD7D4805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7407-F8FB-AF46-BC8C-49F69A5A4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5AF75-32C1-594F-A8A8-842DDF2C0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8F37-9778-7047-8B05-8F06DD0D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E38AD-53E7-5149-9E88-9A0A469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FB764-E98B-5542-89BA-F7C28AF5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1940-4428-4C45-ACB4-894B9E7F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45C80-F6BA-6E49-93E4-1B4CE716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D6DA9-4BB6-0148-8439-CC65C2918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2046-32DB-0743-AD71-FFC5D3A6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0FD44-916A-274F-AF64-ABB70E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7275D-C229-8447-A94B-166102384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DF4B3-4FBC-5649-99D8-1066D0964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AA665-4480-054B-9FFA-369281B4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61FA-9EC2-C14A-B4B7-5B0EA7F5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A1E2-3B4F-FA41-9DEF-B5C098E6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9C83-47F9-0041-9500-E9755527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9657-ED8E-094B-8FDA-7BF223698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22266-B93C-E14E-B820-C4B46765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482A-A5F3-C04B-86A0-44042F43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02DB-CD99-D242-8D06-E5364D30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41D1-A1A6-A241-943E-C98C3A9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3DD45-0009-FD42-9155-29661614C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8BBF-7497-AC4F-A9B3-2BF9CC41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B43B3-DF3D-BF47-BDB9-1B6749AF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18D9-5C14-C942-BBEE-B44EA58B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3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08B5-B630-6641-8BCE-B9D129C3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26CB-C37A-2A48-8F18-CD9C9BB59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AE0EB-5BB0-234E-965E-7AB91EA94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4FEDD-8483-C843-A830-21FE37B3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30BF4-5D66-0741-95A5-4DD899B0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F8FBD-0BE2-8C44-986C-9CAFF56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0B4C-A463-AF4E-89B9-93422632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FF1D4-58E3-7B4B-80C2-FE7F97136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3437-3FE5-3341-917B-50E8CAC8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E035C-E58C-1142-BAA1-FEE7FFB79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02D19-5FE2-4D43-A3A6-3A6C8D35D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E7315-C3E5-7942-9FA6-067A0F52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41FD8-99EC-EE46-87D9-F7CD3617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EAD116-DBC9-6542-8DF7-86D7002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964-D22B-EE4C-86B8-7940AD8B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479BF-DAB0-5F4E-A251-982EC555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EB248-8E78-3142-9D91-73893B92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E663-5043-8845-B8D2-EB5B3536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0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3D56-F5D7-D64E-A797-CBDEF3EF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697CC-AEC7-5646-95A0-D8EBF248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118C-2C65-DE47-9C5C-06CFD7D9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DDD0-DF82-424B-A534-7EB62D5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BC33-0760-A943-ABDE-B97AFF85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FF59-93A1-DB48-B580-397364321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1990C-5CE9-4943-8F35-1D4AD84F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AB3E3-1462-2D4E-A81B-7E64C5F1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4F5D0-0991-4E4E-923C-1917909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F2EF-93C8-0C48-B37A-732C275D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EBFC5-8E2A-E74B-911C-732C87AF6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0C994-D756-3844-BFDF-2FE353B78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C938-B112-A645-805C-F84FFB6F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B95F8-DF72-694A-A0E5-50C25AA3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E24E-DCCF-C047-8616-A7E48315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5646C-8C66-A140-B58C-B27E3102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CB3F-87D1-F54E-8A24-B64275B52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C17-3F2D-694F-AEBA-88395FFD6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7557E-427D-064F-AC64-AD596D0D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5396-D46D-C24A-83A9-742875A2F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microsoft.com/office/2007/relationships/media" Target="../media/media2.mov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4.png"/><Relationship Id="rId5" Type="http://schemas.microsoft.com/office/2007/relationships/media" Target="../media/media3.mov"/><Relationship Id="rId10" Type="http://schemas.openxmlformats.org/officeDocument/2006/relationships/image" Target="../media/image3.png"/><Relationship Id="rId4" Type="http://schemas.openxmlformats.org/officeDocument/2006/relationships/video" Target="../media/media2.mo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FE69BD6-F875-9143-AC29-C4A918D983DF}"/>
              </a:ext>
            </a:extLst>
          </p:cNvPr>
          <p:cNvSpPr txBox="1"/>
          <p:nvPr/>
        </p:nvSpPr>
        <p:spPr>
          <a:xfrm>
            <a:off x="351692" y="316523"/>
            <a:ext cx="325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Horse 8, </a:t>
            </a:r>
            <a:r>
              <a:rPr lang="en-US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right atrium</a:t>
            </a:r>
          </a:p>
        </p:txBody>
      </p:sp>
      <p:pic>
        <p:nvPicPr>
          <p:cNvPr id="4" name="Q08_RA_00_DD (Converted)">
            <a:hlinkClick r:id="" action="ppaction://media"/>
            <a:extLst>
              <a:ext uri="{FF2B5EF4-FFF2-40B4-BE49-F238E27FC236}">
                <a16:creationId xmlns:a16="http://schemas.microsoft.com/office/drawing/2014/main" id="{1D0856BB-0E2A-DC46-BF5B-2497655C3B5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6000" y="936000"/>
            <a:ext cx="2159000" cy="2159000"/>
          </a:xfrm>
          <a:prstGeom prst="rect">
            <a:avLst/>
          </a:prstGeom>
        </p:spPr>
      </p:pic>
      <p:pic>
        <p:nvPicPr>
          <p:cNvPr id="6" name="Q08_RA_10_s0_10_DD (Converted)">
            <a:hlinkClick r:id="" action="ppaction://media"/>
            <a:extLst>
              <a:ext uri="{FF2B5EF4-FFF2-40B4-BE49-F238E27FC236}">
                <a16:creationId xmlns:a16="http://schemas.microsoft.com/office/drawing/2014/main" id="{B1D72FAB-E765-124D-8519-7BBC25D552A3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040000" y="936000"/>
            <a:ext cx="2159000" cy="2159000"/>
          </a:xfrm>
          <a:prstGeom prst="rect">
            <a:avLst/>
          </a:prstGeom>
        </p:spPr>
      </p:pic>
      <p:pic>
        <p:nvPicPr>
          <p:cNvPr id="7" name="Q08_RA_20_DD (Converted)">
            <a:hlinkClick r:id="" action="ppaction://media"/>
            <a:extLst>
              <a:ext uri="{FF2B5EF4-FFF2-40B4-BE49-F238E27FC236}">
                <a16:creationId xmlns:a16="http://schemas.microsoft.com/office/drawing/2014/main" id="{BC96E50D-86CA-8743-954D-DC87313C3163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144000" y="936000"/>
            <a:ext cx="2159000" cy="215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F9A24A-70C5-464E-8912-9376DBBFD08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3780000"/>
            <a:ext cx="3797697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B818A9-3E15-8641-A692-2C784E5AE95A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000" y="3780000"/>
            <a:ext cx="3797697" cy="25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82CFB56-91DA-C04A-A975-BD9682E43D4D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700" y="3780000"/>
            <a:ext cx="3797697" cy="25200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0F960793-07F7-0645-9AD1-F71B8EE6E02B}"/>
              </a:ext>
            </a:extLst>
          </p:cNvPr>
          <p:cNvGrpSpPr/>
          <p:nvPr/>
        </p:nvGrpSpPr>
        <p:grpSpPr>
          <a:xfrm>
            <a:off x="11502000" y="6480000"/>
            <a:ext cx="721020" cy="231078"/>
            <a:chOff x="2989497" y="6470092"/>
            <a:chExt cx="721020" cy="23107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C595094-26A0-2E45-B49A-C825F623CAA9}"/>
                </a:ext>
              </a:extLst>
            </p:cNvPr>
            <p:cNvSpPr txBox="1"/>
            <p:nvPr/>
          </p:nvSpPr>
          <p:spPr>
            <a:xfrm>
              <a:off x="2989497" y="6485726"/>
              <a:ext cx="7210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1 second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653A49A-D79B-9547-B0CA-C8FF0B9828AB}"/>
                </a:ext>
              </a:extLst>
            </p:cNvPr>
            <p:cNvCxnSpPr/>
            <p:nvPr/>
          </p:nvCxnSpPr>
          <p:spPr>
            <a:xfrm>
              <a:off x="3171581" y="6470092"/>
              <a:ext cx="37681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598CDC8-B1FC-104B-BCA5-F2AABFA20D5D}"/>
              </a:ext>
            </a:extLst>
          </p:cNvPr>
          <p:cNvGrpSpPr/>
          <p:nvPr/>
        </p:nvGrpSpPr>
        <p:grpSpPr>
          <a:xfrm>
            <a:off x="3702815" y="3879531"/>
            <a:ext cx="4825998" cy="2203403"/>
            <a:chOff x="3702815" y="3879531"/>
            <a:chExt cx="4825998" cy="220340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EBB6530-636A-E143-AA7D-01ABE49F180B}"/>
                </a:ext>
              </a:extLst>
            </p:cNvPr>
            <p:cNvGrpSpPr/>
            <p:nvPr/>
          </p:nvGrpSpPr>
          <p:grpSpPr>
            <a:xfrm>
              <a:off x="3702815" y="3879531"/>
              <a:ext cx="729486" cy="2203403"/>
              <a:chOff x="3702815" y="3879531"/>
              <a:chExt cx="729486" cy="2203403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551B151-60CB-A24A-9FBF-0104B6117C55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7ECF1842-C4E9-8140-AF6E-CBEFC2763AD4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A16261C-A2A0-E74E-BEF8-F949FD8B669B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EDBEE7C-69E6-0642-81C6-CB3BFA998BFF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0737B18-8386-1441-B438-0B2FDEE25A4B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39E45F2-A52D-8F45-A851-CBCD676AECD0}"/>
                </a:ext>
              </a:extLst>
            </p:cNvPr>
            <p:cNvGrpSpPr/>
            <p:nvPr/>
          </p:nvGrpSpPr>
          <p:grpSpPr>
            <a:xfrm>
              <a:off x="7799327" y="3879531"/>
              <a:ext cx="729486" cy="2203403"/>
              <a:chOff x="3702815" y="3879531"/>
              <a:chExt cx="729486" cy="2203403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CE442B1-25B5-5B41-A3C3-BE2E281FF101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C9895F1-1C91-7846-8D3D-1699663A6A06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08F6A35-B9C9-0C4F-B7BE-3E198D60952E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669D7C0-2436-7C42-8664-148CA9B1EBBD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EF56462-796D-454D-9565-00D952291872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</p:grpSp>
      <p:sp>
        <p:nvSpPr>
          <p:cNvPr id="29" name="TextBox 14">
            <a:extLst>
              <a:ext uri="{FF2B5EF4-FFF2-40B4-BE49-F238E27FC236}">
                <a16:creationId xmlns:a16="http://schemas.microsoft.com/office/drawing/2014/main" id="{B176A666-A9A1-9F4E-ADF6-214B8BD3B03F}"/>
              </a:ext>
            </a:extLst>
          </p:cNvPr>
          <p:cNvSpPr txBox="1"/>
          <p:nvPr/>
        </p:nvSpPr>
        <p:spPr>
          <a:xfrm>
            <a:off x="1117457" y="3185585"/>
            <a:ext cx="1804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-5</a:t>
            </a:r>
          </a:p>
        </p:txBody>
      </p:sp>
      <p:sp>
        <p:nvSpPr>
          <p:cNvPr id="30" name="TextBox 15">
            <a:extLst>
              <a:ext uri="{FF2B5EF4-FFF2-40B4-BE49-F238E27FC236}">
                <a16:creationId xmlns:a16="http://schemas.microsoft.com/office/drawing/2014/main" id="{10526FEA-7098-884F-A8BE-21F79F72D9B1}"/>
              </a:ext>
            </a:extLst>
          </p:cNvPr>
          <p:cNvSpPr txBox="1"/>
          <p:nvPr/>
        </p:nvSpPr>
        <p:spPr>
          <a:xfrm>
            <a:off x="4945800" y="3168000"/>
            <a:ext cx="2329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31" name="TextBox 16">
            <a:extLst>
              <a:ext uri="{FF2B5EF4-FFF2-40B4-BE49-F238E27FC236}">
                <a16:creationId xmlns:a16="http://schemas.microsoft.com/office/drawing/2014/main" id="{DA0335F0-41F6-DF44-B4DE-F24292E09FC4}"/>
              </a:ext>
            </a:extLst>
          </p:cNvPr>
          <p:cNvSpPr txBox="1"/>
          <p:nvPr/>
        </p:nvSpPr>
        <p:spPr>
          <a:xfrm>
            <a:off x="9129049" y="3185584"/>
            <a:ext cx="214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12069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1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31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31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6607</TotalTime>
  <Words>20</Words>
  <Application>Microsoft Macintosh PowerPoint</Application>
  <PresentationFormat>Widescreen</PresentationFormat>
  <Paragraphs>15</Paragraphs>
  <Slides>1</Slides>
  <Notes>0</Notes>
  <HiddenSlides>0</HiddenSlides>
  <MMClips>3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 van hunnik</dc:creator>
  <cp:lastModifiedBy>Merle Friederike Fenner</cp:lastModifiedBy>
  <cp:revision>28</cp:revision>
  <dcterms:created xsi:type="dcterms:W3CDTF">2020-11-26T12:30:44Z</dcterms:created>
  <dcterms:modified xsi:type="dcterms:W3CDTF">2020-12-21T09:13:38Z</dcterms:modified>
</cp:coreProperties>
</file>