
<file path=[Content_Types].xml><?xml version="1.0" encoding="utf-8"?>
<Types xmlns="http://schemas.openxmlformats.org/package/2006/content-types">
  <Default Extension="jpe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94676"/>
  </p:normalViewPr>
  <p:slideViewPr>
    <p:cSldViewPr snapToGrid="0" snapToObjects="1">
      <p:cViewPr varScale="1">
        <p:scale>
          <a:sx n="101" d="100"/>
          <a:sy n="101" d="100"/>
        </p:scale>
        <p:origin x="146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6798-33DC-1049-9540-0D10273AEECE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6FAFD2-FC12-5545-80F2-64AD7D48056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079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07407-F8FB-AF46-BC8C-49F69A5A4E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C5AF75-32C1-594F-A8A8-842DDF2C08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8F37-9778-7047-8B05-8F06DD0DF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3E38AD-53E7-5149-9E88-9A0A4697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0FB764-E98B-5542-89BA-F7C28AF5A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31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51940-4428-4C45-ACB4-894B9E7F2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645C80-F6BA-6E49-93E4-1B4CE71653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D6DA9-4BB6-0148-8439-CC65C2918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682046-32DB-0743-AD71-FFC5D3A64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0FD44-916A-274F-AF64-ABB70E015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977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37275D-C229-8447-A94B-1661023844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6DF4B3-4FBC-5649-99D8-1066D0964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AA665-4480-054B-9FFA-369281B44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61FA-9EC2-C14A-B4B7-5B0EA7F5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2A1E2-3B4F-FA41-9DEF-B5C098E6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86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E9C83-47F9-0041-9500-E9755527F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B79657-ED8E-094B-8FDA-7BF223698F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D22266-B93C-E14E-B820-C4B467652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F482A-A5F3-C04B-86A0-44042F431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E202DB-CD99-D242-8D06-E5364D30D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33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141D1-A1A6-A241-943E-C98C3A993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93DD45-0009-FD42-9155-29661614C7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CC8BBF-7497-AC4F-A9B3-2BF9CC41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5B43B3-DF3D-BF47-BDB9-1B6749AF6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4318D9-5C14-C942-BBEE-B44EA58B7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9831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308B5-B630-6641-8BCE-B9D129C3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7626CB-C37A-2A48-8F18-CD9C9BB599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AE0EB-5BB0-234E-965E-7AB91EA944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E4FEDD-8483-C843-A830-21FE37B35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430BF4-5D66-0741-95A5-4DD899B053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BF8FBD-0BE2-8C44-986C-9CAFF566F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0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50B4C-A463-AF4E-89B9-93422632C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FF1D4-58E3-7B4B-80C2-FE7F97136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C73437-3FE5-3341-917B-50E8CAC8A5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E035C-E58C-1142-BAA1-FEE7FFB79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D02D19-5FE2-4D43-A3A6-3A6C8D35D3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EE7315-C3E5-7942-9FA6-067A0F524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1641FD8-99EC-EE46-87D9-F7CD36171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EAD116-DBC9-6542-8DF7-86D7002AE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75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A5964-D22B-EE4C-86B8-7940AD8B6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479BF-DAB0-5F4E-A251-982EC555D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AEB248-8E78-3142-9D91-73893B92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E663-5043-8845-B8D2-EB5B35369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09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8C3D56-F5D7-D64E-A797-CBDEF3EFA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5697CC-AEC7-5646-95A0-D8EBF248E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08118C-2C65-DE47-9C5C-06CFD7D9F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1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73DDD0-DF82-424B-A534-7EB62D5E8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BC33-0760-A943-ABDE-B97AFF85A2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C1FF59-93A1-DB48-B580-3973643218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1990C-5CE9-4943-8F35-1D4AD84FB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9AB3E3-1462-2D4E-A81B-7E64C5F16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34F5D0-0991-4E4E-923C-1917909DA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605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0F2EF-93C8-0C48-B37A-732C275DC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EEBFC5-8E2A-E74B-911C-732C87AF69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B0C994-D756-3844-BFDF-2FE353B788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45C938-B112-A645-805C-F84FFB6F0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DB95F8-DF72-694A-A0E5-50C25AA37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A9E24E-DCCF-C047-8616-A7E483154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80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55646C-8C66-A140-B58C-B27E3102E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3CCB3F-87D1-F54E-8A24-B64275B525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7A0C17-3F2D-694F-AEBA-88395FFD6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AD003E-EE5B-5442-BD10-5E7F1C450A0C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97557E-427D-064F-AC64-AD596D0DF2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425396-D46D-C24A-83A9-742875A2F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60B10-676C-364A-90D6-B0F94D4856D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859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png"/><Relationship Id="rId3" Type="http://schemas.microsoft.com/office/2007/relationships/media" Target="../media/media2.mov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5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video" Target="../media/media3.mov"/><Relationship Id="rId11" Type="http://schemas.openxmlformats.org/officeDocument/2006/relationships/image" Target="../media/image4.png"/><Relationship Id="rId5" Type="http://schemas.microsoft.com/office/2007/relationships/media" Target="../media/media3.mov"/><Relationship Id="rId10" Type="http://schemas.openxmlformats.org/officeDocument/2006/relationships/image" Target="../media/image3.png"/><Relationship Id="rId4" Type="http://schemas.openxmlformats.org/officeDocument/2006/relationships/video" Target="../media/media2.mov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AFE69BD6-F875-9143-AC29-C4A918D983DF}"/>
              </a:ext>
            </a:extLst>
          </p:cNvPr>
          <p:cNvSpPr txBox="1"/>
          <p:nvPr/>
        </p:nvSpPr>
        <p:spPr>
          <a:xfrm>
            <a:off x="351692" y="316523"/>
            <a:ext cx="3253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Horse 10, </a:t>
            </a:r>
            <a:r>
              <a:rPr lang="en-US" sz="24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Left atrium</a:t>
            </a:r>
          </a:p>
        </p:txBody>
      </p:sp>
      <p:pic>
        <p:nvPicPr>
          <p:cNvPr id="32" name="Q10_LA_00_DD.mat (Converted)">
            <a:hlinkClick r:id="" action="ppaction://media"/>
            <a:extLst>
              <a:ext uri="{FF2B5EF4-FFF2-40B4-BE49-F238E27FC236}">
                <a16:creationId xmlns:a16="http://schemas.microsoft.com/office/drawing/2014/main" id="{67CE4A11-0E71-AE4F-B9CC-AA6096387CD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936000" y="936000"/>
            <a:ext cx="2159000" cy="2159000"/>
          </a:xfrm>
          <a:prstGeom prst="rect">
            <a:avLst/>
          </a:prstGeom>
        </p:spPr>
      </p:pic>
      <p:pic>
        <p:nvPicPr>
          <p:cNvPr id="33" name="Q10_LA_10_s0_10_DD.mat (Converted)">
            <a:hlinkClick r:id="" action="ppaction://media"/>
            <a:extLst>
              <a:ext uri="{FF2B5EF4-FFF2-40B4-BE49-F238E27FC236}">
                <a16:creationId xmlns:a16="http://schemas.microsoft.com/office/drawing/2014/main" id="{5EB920CC-F0A2-C942-86F2-9FA7A5207F7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5040000" y="936000"/>
            <a:ext cx="2159000" cy="2159000"/>
          </a:xfrm>
          <a:prstGeom prst="rect">
            <a:avLst/>
          </a:prstGeom>
        </p:spPr>
      </p:pic>
      <p:pic>
        <p:nvPicPr>
          <p:cNvPr id="34" name="Q10_LA_20_DD.mat (Converted)">
            <a:hlinkClick r:id="" action="ppaction://media"/>
            <a:extLst>
              <a:ext uri="{FF2B5EF4-FFF2-40B4-BE49-F238E27FC236}">
                <a16:creationId xmlns:a16="http://schemas.microsoft.com/office/drawing/2014/main" id="{22A1A6A8-CE31-AE41-BB54-1690FCB38A21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9144000" y="936000"/>
            <a:ext cx="2159000" cy="2159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CCAAD5D-8D75-7F4A-B53F-122335A44F55}"/>
              </a:ext>
            </a:extLst>
          </p:cNvPr>
          <p:cNvPicPr>
            <a:picLocks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0" y="3780000"/>
            <a:ext cx="3780000" cy="25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940041-2276-A844-9D89-4238B647EF5F}"/>
              </a:ext>
            </a:extLst>
          </p:cNvPr>
          <p:cNvPicPr>
            <a:picLocks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0366" y="3780000"/>
            <a:ext cx="3780000" cy="25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67948BA-BF26-D94A-9DDD-5E95927ACE2A}"/>
              </a:ext>
            </a:extLst>
          </p:cNvPr>
          <p:cNvPicPr>
            <a:picLocks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2360" y="3780000"/>
            <a:ext cx="3780000" cy="252000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95D9C43-E4DB-514B-907A-B9994C02C7A0}"/>
              </a:ext>
            </a:extLst>
          </p:cNvPr>
          <p:cNvGrpSpPr/>
          <p:nvPr/>
        </p:nvGrpSpPr>
        <p:grpSpPr>
          <a:xfrm>
            <a:off x="11502000" y="6480000"/>
            <a:ext cx="721020" cy="231078"/>
            <a:chOff x="2989497" y="6470092"/>
            <a:chExt cx="721020" cy="231078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AD281AB-3908-C344-B621-7C86DA4D8DA8}"/>
                </a:ext>
              </a:extLst>
            </p:cNvPr>
            <p:cNvSpPr txBox="1"/>
            <p:nvPr/>
          </p:nvSpPr>
          <p:spPr>
            <a:xfrm>
              <a:off x="2989497" y="6485726"/>
              <a:ext cx="7210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1 second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1AC33D0-CD75-B04C-B6AD-3F27AFBB24D3}"/>
                </a:ext>
              </a:extLst>
            </p:cNvPr>
            <p:cNvCxnSpPr/>
            <p:nvPr/>
          </p:nvCxnSpPr>
          <p:spPr>
            <a:xfrm>
              <a:off x="3171581" y="6470092"/>
              <a:ext cx="376813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805A1C6-F201-DC47-9B8B-E4C3E47FF65B}"/>
              </a:ext>
            </a:extLst>
          </p:cNvPr>
          <p:cNvGrpSpPr/>
          <p:nvPr/>
        </p:nvGrpSpPr>
        <p:grpSpPr>
          <a:xfrm>
            <a:off x="3702815" y="3879531"/>
            <a:ext cx="4825998" cy="2203403"/>
            <a:chOff x="3702815" y="3879531"/>
            <a:chExt cx="4825998" cy="2203403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5902EE9-5A69-C14A-8B3C-8EC10B38242D}"/>
                </a:ext>
              </a:extLst>
            </p:cNvPr>
            <p:cNvGrpSpPr/>
            <p:nvPr/>
          </p:nvGrpSpPr>
          <p:grpSpPr>
            <a:xfrm>
              <a:off x="3702815" y="3879531"/>
              <a:ext cx="729486" cy="2203403"/>
              <a:chOff x="3702815" y="3879531"/>
              <a:chExt cx="729486" cy="2203403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A02EAAA-41CC-7F42-8C01-0F1F0F0B8ABC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D691AD7D-8F72-504C-B93F-87075D964D34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AB84449-2539-9C46-AFB9-BA07080A2B9F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23C5C2B-1540-DD4E-81DD-3D657D204E19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282FAFE-E89D-DA4E-B39A-71ECF0FBFDFA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D95E1F8-DB71-3D48-AE91-11925213407D}"/>
                </a:ext>
              </a:extLst>
            </p:cNvPr>
            <p:cNvGrpSpPr/>
            <p:nvPr/>
          </p:nvGrpSpPr>
          <p:grpSpPr>
            <a:xfrm>
              <a:off x="7799327" y="3879531"/>
              <a:ext cx="729486" cy="2203403"/>
              <a:chOff x="3702815" y="3879531"/>
              <a:chExt cx="729486" cy="2203403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0D275BA2-EE05-174C-AB91-FB5286C1150A}"/>
                  </a:ext>
                </a:extLst>
              </p:cNvPr>
              <p:cNvSpPr txBox="1"/>
              <p:nvPr/>
            </p:nvSpPr>
            <p:spPr>
              <a:xfrm>
                <a:off x="3707048" y="3879531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West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674B1B0B-1F67-D140-966D-A4B02A2D131D}"/>
                  </a:ext>
                </a:extLst>
              </p:cNvPr>
              <p:cNvSpPr txBox="1"/>
              <p:nvPr/>
            </p:nvSpPr>
            <p:spPr>
              <a:xfrm>
                <a:off x="3702815" y="4896532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Centre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1BB91D0-51CF-C94F-8618-A76E3F396B40}"/>
                  </a:ext>
                </a:extLst>
              </p:cNvPr>
              <p:cNvSpPr txBox="1"/>
              <p:nvPr/>
            </p:nvSpPr>
            <p:spPr>
              <a:xfrm>
                <a:off x="3707048" y="5364738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East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0B948ED1-A9C4-3643-9371-0756AA70A4B2}"/>
                  </a:ext>
                </a:extLst>
              </p:cNvPr>
              <p:cNvSpPr txBox="1"/>
              <p:nvPr/>
            </p:nvSpPr>
            <p:spPr>
              <a:xfrm>
                <a:off x="3711281" y="4431374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North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62DD2606-CE55-A94E-B9AC-999EABFA3647}"/>
                  </a:ext>
                </a:extLst>
              </p:cNvPr>
              <p:cNvSpPr txBox="1"/>
              <p:nvPr/>
            </p:nvSpPr>
            <p:spPr>
              <a:xfrm>
                <a:off x="3707047" y="5867490"/>
                <a:ext cx="7210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>
                    <a:solidFill>
                      <a:schemeClr val="bg1"/>
                    </a:solidFill>
                  </a:rPr>
                  <a:t>South</a:t>
                </a:r>
              </a:p>
            </p:txBody>
          </p:sp>
        </p:grpSp>
      </p:grpSp>
      <p:sp>
        <p:nvSpPr>
          <p:cNvPr id="29" name="TextBox 14">
            <a:extLst>
              <a:ext uri="{FF2B5EF4-FFF2-40B4-BE49-F238E27FC236}">
                <a16:creationId xmlns:a16="http://schemas.microsoft.com/office/drawing/2014/main" id="{EC575A35-72D2-3A4E-89B1-EB795690A0AD}"/>
              </a:ext>
            </a:extLst>
          </p:cNvPr>
          <p:cNvSpPr txBox="1"/>
          <p:nvPr/>
        </p:nvSpPr>
        <p:spPr>
          <a:xfrm>
            <a:off x="1117457" y="3185585"/>
            <a:ext cx="18041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-5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395BD3F1-4D56-7D40-B97C-5AC7A0B8E103}"/>
              </a:ext>
            </a:extLst>
          </p:cNvPr>
          <p:cNvSpPr txBox="1"/>
          <p:nvPr/>
        </p:nvSpPr>
        <p:spPr>
          <a:xfrm>
            <a:off x="4945800" y="3168000"/>
            <a:ext cx="2329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50" name="TextBox 16">
            <a:extLst>
              <a:ext uri="{FF2B5EF4-FFF2-40B4-BE49-F238E27FC236}">
                <a16:creationId xmlns:a16="http://schemas.microsoft.com/office/drawing/2014/main" id="{74F6E8A3-6CBF-E542-88E2-256258DFAAF8}"/>
              </a:ext>
            </a:extLst>
          </p:cNvPr>
          <p:cNvSpPr txBox="1"/>
          <p:nvPr/>
        </p:nvSpPr>
        <p:spPr>
          <a:xfrm>
            <a:off x="9129049" y="3185584"/>
            <a:ext cx="214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T</a:t>
            </a:r>
            <a:r>
              <a:rPr lang="en-US" sz="2400" baseline="-25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3924035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83160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83160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83160" fill="hold"/>
                                        <p:tgtEl>
                                          <p:spTgt spid="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32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  <p:video>
              <p:cMediaNode vol="80000">
                <p:cTn id="18" fill="hold" display="0">
                  <p:stCondLst>
                    <p:cond delay="indefinite"/>
                  </p:stCondLst>
                </p:cTn>
                <p:tgtEl>
                  <p:spTgt spid="34"/>
                </p:tgtEl>
              </p:cMediaNode>
            </p:video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6607</TotalTime>
  <Words>20</Words>
  <Application>Microsoft Macintosh PowerPoint</Application>
  <PresentationFormat>Widescreen</PresentationFormat>
  <Paragraphs>15</Paragraphs>
  <Slides>1</Slides>
  <Notes>0</Notes>
  <HiddenSlides>0</HiddenSlides>
  <MMClips>3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PowerPoint-præsentation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 van hunnik</dc:creator>
  <cp:lastModifiedBy>Merle Friederike Fenner</cp:lastModifiedBy>
  <cp:revision>28</cp:revision>
  <dcterms:created xsi:type="dcterms:W3CDTF">2020-11-26T12:30:44Z</dcterms:created>
  <dcterms:modified xsi:type="dcterms:W3CDTF">2020-12-21T09:15:01Z</dcterms:modified>
</cp:coreProperties>
</file>