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.png"/><Relationship Id="rId5" Type="http://schemas.microsoft.com/office/2007/relationships/media" Target="../media/media3.mov"/><Relationship Id="rId10" Type="http://schemas.openxmlformats.org/officeDocument/2006/relationships/image" Target="../media/image3.png"/><Relationship Id="rId4" Type="http://schemas.openxmlformats.org/officeDocument/2006/relationships/video" Target="../media/media2.mo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601D0D-0918-0A40-81C3-A3C6863CE44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97696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EE6F67-84AB-944A-A58D-8548D428098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769" y="3780000"/>
            <a:ext cx="3797696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9CE760-C6A6-364C-914A-83A161C782E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863" y="3780000"/>
            <a:ext cx="3797697" cy="252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3, 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right atrium</a:t>
            </a:r>
          </a:p>
        </p:txBody>
      </p:sp>
      <p:pic>
        <p:nvPicPr>
          <p:cNvPr id="4" name="Q03_RA_00_s0_10_DD (Converted)">
            <a:hlinkClick r:id="" action="ppaction://media"/>
            <a:extLst>
              <a:ext uri="{FF2B5EF4-FFF2-40B4-BE49-F238E27FC236}">
                <a16:creationId xmlns:a16="http://schemas.microsoft.com/office/drawing/2014/main" id="{4E0B331A-966F-2A48-8CDE-A7D66E923FB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8" name="Q03_RA_10_DD (Converted)">
            <a:hlinkClick r:id="" action="ppaction://media"/>
            <a:extLst>
              <a:ext uri="{FF2B5EF4-FFF2-40B4-BE49-F238E27FC236}">
                <a16:creationId xmlns:a16="http://schemas.microsoft.com/office/drawing/2014/main" id="{F787508C-15BB-1241-9220-49CCA4FC9A61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13" name="Q03_RA_20_DD (Converted)">
            <a:hlinkClick r:id="" action="ppaction://media"/>
            <a:extLst>
              <a:ext uri="{FF2B5EF4-FFF2-40B4-BE49-F238E27FC236}">
                <a16:creationId xmlns:a16="http://schemas.microsoft.com/office/drawing/2014/main" id="{A7D517AA-CAD8-9C49-8363-88811EB84BEC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59C076-1697-8A4B-BFDF-032B5032E820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6BA870-9699-C944-A9E9-A30B00121F7E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967D7F-6AF6-E345-91CB-99F9112928AE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89D848-12C8-794E-93BA-22C0325BF414}"/>
              </a:ext>
            </a:extLst>
          </p:cNvPr>
          <p:cNvSpPr txBox="1"/>
          <p:nvPr/>
        </p:nvSpPr>
        <p:spPr>
          <a:xfrm>
            <a:off x="11502000" y="6495634"/>
            <a:ext cx="7210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1 second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43A8165-31CC-5447-9735-74B1F2CD60C3}"/>
              </a:ext>
            </a:extLst>
          </p:cNvPr>
          <p:cNvCxnSpPr/>
          <p:nvPr/>
        </p:nvCxnSpPr>
        <p:spPr>
          <a:xfrm>
            <a:off x="11684084" y="6480000"/>
            <a:ext cx="37681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C98C0D48-231B-974C-B26D-1B11BC8E8CE2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FFBDD94-AD01-7249-B026-DB4B7BBEC509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E90426C-3837-D744-A412-71C1C6A9F756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5EE9503-F8A7-DF49-82D1-94338E538A03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0144A34-600F-A440-A719-3D552D42E927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EB4F200-EFE6-0549-A730-DF235A4FC2F9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7900B8-9BD9-8547-A8D0-C154C7E948B1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35383443-EE03-8D41-AE30-26D2EDE183B3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82F4B13-F3E3-0444-B4A7-AAF039E92361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5032C98-D0F0-8949-83BD-170DA859DC63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AF92FBF-D608-9841-BBAB-8696B226FE78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E369FAA-C520-FC44-9999-68D9092BCEEB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B935FAF-EBD6-B842-A600-CD816C340453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248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repeatCount="0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7" repeatCount="0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18" repeatCount="0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6607</TotalTime>
  <Words>20</Words>
  <Application>Microsoft Macintosh PowerPoint</Application>
  <PresentationFormat>Widescreen</PresentationFormat>
  <Paragraphs>15</Paragraphs>
  <Slides>1</Slides>
  <Notes>0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29</cp:revision>
  <dcterms:created xsi:type="dcterms:W3CDTF">2020-11-26T12:30:44Z</dcterms:created>
  <dcterms:modified xsi:type="dcterms:W3CDTF">2020-12-21T09:06:55Z</dcterms:modified>
</cp:coreProperties>
</file>