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3,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Left atrium</a:t>
            </a:r>
          </a:p>
        </p:txBody>
      </p:sp>
      <p:pic>
        <p:nvPicPr>
          <p:cNvPr id="11" name="Q03_LA_0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1CC7CDB8-9AE5-7648-8E1E-380BC902778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2" name="Q03_LA_1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A71B89D6-0478-C94D-B848-EE89A605A8E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33" name="Q03_LA_2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00420FBB-491F-BD49-892E-853820A6D1AE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85418F-D2F9-DF4F-9606-C9292C67B85C}"/>
              </a:ext>
            </a:extLst>
          </p:cNvPr>
          <p:cNvPicPr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8000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BDFFCA-7117-2940-A4CA-B4782B284F46}"/>
              </a:ext>
            </a:extLst>
          </p:cNvPr>
          <p:cNvPicPr>
            <a:picLocks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0" y="3780000"/>
            <a:ext cx="3798000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F39F79-DE26-174E-96DF-C4F04519A51C}"/>
              </a:ext>
            </a:extLst>
          </p:cNvPr>
          <p:cNvPicPr>
            <a:picLocks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549" y="3780000"/>
            <a:ext cx="3798000" cy="2520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07068BB-2590-8A4D-8727-5CFAD7EA3F35}"/>
              </a:ext>
            </a:extLst>
          </p:cNvPr>
          <p:cNvSpPr txBox="1"/>
          <p:nvPr/>
        </p:nvSpPr>
        <p:spPr>
          <a:xfrm>
            <a:off x="11502000" y="6495634"/>
            <a:ext cx="7210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1 second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886088B-6E56-CD49-BB13-3BF068F23776}"/>
              </a:ext>
            </a:extLst>
          </p:cNvPr>
          <p:cNvCxnSpPr/>
          <p:nvPr/>
        </p:nvCxnSpPr>
        <p:spPr>
          <a:xfrm>
            <a:off x="11684084" y="6480000"/>
            <a:ext cx="3768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EF08999-6600-8441-8AB3-63F3E1D45551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46A5A13-DC22-8549-87FC-727F8AE0C55A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E83645-AB37-E74A-B16D-371B7D01C67E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874F516-6329-8547-ACFA-C60E93495AC4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17DDEB-6838-2742-A9BD-ED82F799E341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7D16294-5065-5B4E-9293-8825E37BBFA5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D6E38BD-E6CA-3B42-861B-1763B8C74DD7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0ADA67A-D6E6-F64D-B83A-AE914C68361A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DD9818E-55DE-C844-A924-C78C9F9AF966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CA71FCB-472E-C843-8D36-CA33855D7DF5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D65F1DB-7B61-F446-B18E-D4DF97BCEFBB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367DF53-0F2C-5042-BB89-61AF26BCFB9B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0FDFF5A-CA09-2D4E-BB23-7EB14E4A1F1E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7" name="TextBox 14">
            <a:extLst>
              <a:ext uri="{FF2B5EF4-FFF2-40B4-BE49-F238E27FC236}">
                <a16:creationId xmlns:a16="http://schemas.microsoft.com/office/drawing/2014/main" id="{4961AD38-2F6D-4A44-A516-7B0E894FF118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14CF7685-1F38-7C48-9C77-39D96FF80A2C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9" name="TextBox 16">
            <a:extLst>
              <a:ext uri="{FF2B5EF4-FFF2-40B4-BE49-F238E27FC236}">
                <a16:creationId xmlns:a16="http://schemas.microsoft.com/office/drawing/2014/main" id="{3BB7145E-97D2-E14B-B2DC-2813F750AF7A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7843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6609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2020-12-21T09:09:01Z</dcterms:modified>
</cp:coreProperties>
</file>