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6798-33DC-1049-9540-0D10273AEECE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FAFD2-FC12-5545-80F2-64AD7D4805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7407-F8FB-AF46-BC8C-49F69A5A4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5AF75-32C1-594F-A8A8-842DDF2C0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8F37-9778-7047-8B05-8F06DD0D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E38AD-53E7-5149-9E88-9A0A469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FB764-E98B-5542-89BA-F7C28AF5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1940-4428-4C45-ACB4-894B9E7F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45C80-F6BA-6E49-93E4-1B4CE716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D6DA9-4BB6-0148-8439-CC65C2918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2046-32DB-0743-AD71-FFC5D3A6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0FD44-916A-274F-AF64-ABB70E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7275D-C229-8447-A94B-166102384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DF4B3-4FBC-5649-99D8-1066D0964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AA665-4480-054B-9FFA-369281B4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61FA-9EC2-C14A-B4B7-5B0EA7F5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A1E2-3B4F-FA41-9DEF-B5C098E6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9C83-47F9-0041-9500-E9755527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9657-ED8E-094B-8FDA-7BF223698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22266-B93C-E14E-B820-C4B46765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482A-A5F3-C04B-86A0-44042F43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02DB-CD99-D242-8D06-E5364D30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41D1-A1A6-A241-943E-C98C3A9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3DD45-0009-FD42-9155-29661614C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8BBF-7497-AC4F-A9B3-2BF9CC41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B43B3-DF3D-BF47-BDB9-1B6749AF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18D9-5C14-C942-BBEE-B44EA58B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3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08B5-B630-6641-8BCE-B9D129C3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26CB-C37A-2A48-8F18-CD9C9BB59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AE0EB-5BB0-234E-965E-7AB91EA94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4FEDD-8483-C843-A830-21FE37B3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30BF4-5D66-0741-95A5-4DD899B0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F8FBD-0BE2-8C44-986C-9CAFF56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0B4C-A463-AF4E-89B9-93422632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FF1D4-58E3-7B4B-80C2-FE7F97136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3437-3FE5-3341-917B-50E8CAC8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E035C-E58C-1142-BAA1-FEE7FFB79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02D19-5FE2-4D43-A3A6-3A6C8D35D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E7315-C3E5-7942-9FA6-067A0F52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41FD8-99EC-EE46-87D9-F7CD3617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EAD116-DBC9-6542-8DF7-86D7002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964-D22B-EE4C-86B8-7940AD8B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479BF-DAB0-5F4E-A251-982EC555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EB248-8E78-3142-9D91-73893B92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E663-5043-8845-B8D2-EB5B3536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0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3D56-F5D7-D64E-A797-CBDEF3EF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697CC-AEC7-5646-95A0-D8EBF248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118C-2C65-DE47-9C5C-06CFD7D9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DDD0-DF82-424B-A534-7EB62D5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BC33-0760-A943-ABDE-B97AFF85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FF59-93A1-DB48-B580-397364321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1990C-5CE9-4943-8F35-1D4AD84F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AB3E3-1462-2D4E-A81B-7E64C5F1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4F5D0-0991-4E4E-923C-1917909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F2EF-93C8-0C48-B37A-732C275D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EBFC5-8E2A-E74B-911C-732C87AF6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0C994-D756-3844-BFDF-2FE353B78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C938-B112-A645-805C-F84FFB6F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B95F8-DF72-694A-A0E5-50C25AA3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E24E-DCCF-C047-8616-A7E48315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5646C-8C66-A140-B58C-B27E3102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CB3F-87D1-F54E-8A24-B64275B52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C17-3F2D-694F-AEBA-88395FFD6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7557E-427D-064F-AC64-AD596D0D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5396-D46D-C24A-83A9-742875A2F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microsoft.com/office/2007/relationships/media" Target="../media/media2.mov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4.png"/><Relationship Id="rId5" Type="http://schemas.microsoft.com/office/2007/relationships/media" Target="../media/media3.mov"/><Relationship Id="rId10" Type="http://schemas.openxmlformats.org/officeDocument/2006/relationships/image" Target="../media/image3.png"/><Relationship Id="rId4" Type="http://schemas.openxmlformats.org/officeDocument/2006/relationships/video" Target="../media/media2.mo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FE69BD6-F875-9143-AC29-C4A918D983DF}"/>
              </a:ext>
            </a:extLst>
          </p:cNvPr>
          <p:cNvSpPr txBox="1"/>
          <p:nvPr/>
        </p:nvSpPr>
        <p:spPr>
          <a:xfrm>
            <a:off x="351692" y="316523"/>
            <a:ext cx="325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Horse 4, </a:t>
            </a:r>
            <a:r>
              <a:rPr lang="en-US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Left atrium</a:t>
            </a:r>
          </a:p>
        </p:txBody>
      </p:sp>
      <p:pic>
        <p:nvPicPr>
          <p:cNvPr id="2" name="Q04_LA_00_ChExclude_DD (Converted)">
            <a:hlinkClick r:id="" action="ppaction://media"/>
            <a:extLst>
              <a:ext uri="{FF2B5EF4-FFF2-40B4-BE49-F238E27FC236}">
                <a16:creationId xmlns:a16="http://schemas.microsoft.com/office/drawing/2014/main" id="{70141078-FF23-5F4B-A1AC-6F70A86B386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6000" y="936000"/>
            <a:ext cx="2159000" cy="2159000"/>
          </a:xfrm>
          <a:prstGeom prst="rect">
            <a:avLst/>
          </a:prstGeom>
        </p:spPr>
      </p:pic>
      <p:pic>
        <p:nvPicPr>
          <p:cNvPr id="3" name="Q04_LA_10_s0_10_ChExclude_DD (Converted)">
            <a:hlinkClick r:id="" action="ppaction://media"/>
            <a:extLst>
              <a:ext uri="{FF2B5EF4-FFF2-40B4-BE49-F238E27FC236}">
                <a16:creationId xmlns:a16="http://schemas.microsoft.com/office/drawing/2014/main" id="{FA4FB817-6E8B-A845-9D67-84A386C435F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040000" y="936000"/>
            <a:ext cx="2159000" cy="2159000"/>
          </a:xfrm>
          <a:prstGeom prst="rect">
            <a:avLst/>
          </a:prstGeom>
        </p:spPr>
      </p:pic>
      <p:pic>
        <p:nvPicPr>
          <p:cNvPr id="5" name="Q04_LA_20_ChExclude_DD (Converted)">
            <a:hlinkClick r:id="" action="ppaction://media"/>
            <a:extLst>
              <a:ext uri="{FF2B5EF4-FFF2-40B4-BE49-F238E27FC236}">
                <a16:creationId xmlns:a16="http://schemas.microsoft.com/office/drawing/2014/main" id="{0F983BDA-6C08-2F47-8FE3-0E4337E30B37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144000" y="936000"/>
            <a:ext cx="2159000" cy="2159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601D0D-0918-0A40-81C3-A3C6863CE44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3780000"/>
            <a:ext cx="3797696" cy="25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EE6F67-84AB-944A-A58D-8548D428098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769" y="3780000"/>
            <a:ext cx="3797696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9CE760-C6A6-364C-914A-83A161C782E7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2863" y="3780000"/>
            <a:ext cx="3797697" cy="2520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2A7E34F7-4181-C74A-889C-B48F7C85EB4F}"/>
              </a:ext>
            </a:extLst>
          </p:cNvPr>
          <p:cNvGrpSpPr/>
          <p:nvPr/>
        </p:nvGrpSpPr>
        <p:grpSpPr>
          <a:xfrm>
            <a:off x="11502000" y="6480000"/>
            <a:ext cx="721020" cy="231078"/>
            <a:chOff x="2989497" y="6470092"/>
            <a:chExt cx="721020" cy="23107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5E9BEF7-BFF4-6B44-B458-BBA56E6378B2}"/>
                </a:ext>
              </a:extLst>
            </p:cNvPr>
            <p:cNvSpPr txBox="1"/>
            <p:nvPr/>
          </p:nvSpPr>
          <p:spPr>
            <a:xfrm>
              <a:off x="2989497" y="6485726"/>
              <a:ext cx="7210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1 second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81D4CD3-4387-8B4F-B5D9-83BF5D70D192}"/>
                </a:ext>
              </a:extLst>
            </p:cNvPr>
            <p:cNvCxnSpPr/>
            <p:nvPr/>
          </p:nvCxnSpPr>
          <p:spPr>
            <a:xfrm>
              <a:off x="3171581" y="6470092"/>
              <a:ext cx="37681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66D6DF6-9E77-EC4F-B9A1-3C148116EFAB}"/>
              </a:ext>
            </a:extLst>
          </p:cNvPr>
          <p:cNvGrpSpPr/>
          <p:nvPr/>
        </p:nvGrpSpPr>
        <p:grpSpPr>
          <a:xfrm>
            <a:off x="3702815" y="3879531"/>
            <a:ext cx="4825998" cy="2203403"/>
            <a:chOff x="3702815" y="3879531"/>
            <a:chExt cx="4825998" cy="220340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BAA93DF-ED68-7241-94F6-C7B95A0395C6}"/>
                </a:ext>
              </a:extLst>
            </p:cNvPr>
            <p:cNvGrpSpPr/>
            <p:nvPr/>
          </p:nvGrpSpPr>
          <p:grpSpPr>
            <a:xfrm>
              <a:off x="3702815" y="3879531"/>
              <a:ext cx="729486" cy="2203403"/>
              <a:chOff x="3702815" y="3879531"/>
              <a:chExt cx="729486" cy="2203403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5E08DE94-1DBB-4844-A96A-69282FB97153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D667671-39F2-0C4F-9ED7-A920E1359C3E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D635FE1-88F2-CA47-B922-4F18E0722771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ACF74CDD-7681-CA4E-90FA-49DE330DCE66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48B0DFB6-DD52-F949-8CB7-807C016BFDBE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AD37C9F-8F8B-F847-BFD5-F6CAEF6FA677}"/>
                </a:ext>
              </a:extLst>
            </p:cNvPr>
            <p:cNvGrpSpPr/>
            <p:nvPr/>
          </p:nvGrpSpPr>
          <p:grpSpPr>
            <a:xfrm>
              <a:off x="7799327" y="3879531"/>
              <a:ext cx="729486" cy="2203403"/>
              <a:chOff x="3702815" y="3879531"/>
              <a:chExt cx="729486" cy="2203403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1492BD5-5A63-BB44-99A7-9B451038548C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95FF20E-2120-EF45-8DF9-EF9C6751E9E7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D3824B17-F333-8D4A-9347-CF9E02E83E58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EEDB466-B9B4-134E-AA23-C921B2874DF5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8417022-AC36-F646-94D1-020ED357096E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</p:grpSp>
      <p:sp>
        <p:nvSpPr>
          <p:cNvPr id="29" name="TextBox 14">
            <a:extLst>
              <a:ext uri="{FF2B5EF4-FFF2-40B4-BE49-F238E27FC236}">
                <a16:creationId xmlns:a16="http://schemas.microsoft.com/office/drawing/2014/main" id="{9C950FA6-2BFC-7148-9109-7893FFE1CAAE}"/>
              </a:ext>
            </a:extLst>
          </p:cNvPr>
          <p:cNvSpPr txBox="1"/>
          <p:nvPr/>
        </p:nvSpPr>
        <p:spPr>
          <a:xfrm>
            <a:off x="1117457" y="3185585"/>
            <a:ext cx="1804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-5</a:t>
            </a:r>
          </a:p>
        </p:txBody>
      </p:sp>
      <p:sp>
        <p:nvSpPr>
          <p:cNvPr id="30" name="TextBox 15">
            <a:extLst>
              <a:ext uri="{FF2B5EF4-FFF2-40B4-BE49-F238E27FC236}">
                <a16:creationId xmlns:a16="http://schemas.microsoft.com/office/drawing/2014/main" id="{01EDCF43-538D-AC42-8CCE-0278ED9D66E7}"/>
              </a:ext>
            </a:extLst>
          </p:cNvPr>
          <p:cNvSpPr txBox="1"/>
          <p:nvPr/>
        </p:nvSpPr>
        <p:spPr>
          <a:xfrm>
            <a:off x="4945800" y="3168000"/>
            <a:ext cx="2329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47" name="TextBox 16">
            <a:extLst>
              <a:ext uri="{FF2B5EF4-FFF2-40B4-BE49-F238E27FC236}">
                <a16:creationId xmlns:a16="http://schemas.microsoft.com/office/drawing/2014/main" id="{38093F65-BBEE-F64A-B786-73BF98B7EC04}"/>
              </a:ext>
            </a:extLst>
          </p:cNvPr>
          <p:cNvSpPr txBox="1"/>
          <p:nvPr/>
        </p:nvSpPr>
        <p:spPr>
          <a:xfrm>
            <a:off x="9129049" y="3185584"/>
            <a:ext cx="214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246462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1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31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3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6607</TotalTime>
  <Words>20</Words>
  <Application>Microsoft Macintosh PowerPoint</Application>
  <PresentationFormat>Widescreen</PresentationFormat>
  <Paragraphs>15</Paragraphs>
  <Slides>1</Slides>
  <Notes>0</Notes>
  <HiddenSlides>0</HiddenSlides>
  <MMClips>3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 van hunnik</dc:creator>
  <cp:lastModifiedBy>Merle Friederike Fenner</cp:lastModifiedBy>
  <cp:revision>28</cp:revision>
  <dcterms:created xsi:type="dcterms:W3CDTF">2020-11-26T12:30:44Z</dcterms:created>
  <dcterms:modified xsi:type="dcterms:W3CDTF">2020-12-21T09:10:46Z</dcterms:modified>
</cp:coreProperties>
</file>