
<file path=[Content_Types].xml><?xml version="1.0" encoding="utf-8"?>
<Types xmlns="http://schemas.openxmlformats.org/package/2006/content-types">
  <Default Extension="jpeg" ContentType="image/jpeg"/>
  <Default Extension="mov" ContentType="video/quicktime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854"/>
    <p:restoredTop sz="94676"/>
  </p:normalViewPr>
  <p:slideViewPr>
    <p:cSldViewPr snapToGrid="0" snapToObjects="1">
      <p:cViewPr varScale="1">
        <p:scale>
          <a:sx n="101" d="100"/>
          <a:sy n="101" d="100"/>
        </p:scale>
        <p:origin x="146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736798-33DC-1049-9540-0D10273AEECE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6FAFD2-FC12-5545-80F2-64AD7D48056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0793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307407-F8FB-AF46-BC8C-49F69A5A4E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3C5AF75-32C1-594F-A8A8-842DDF2C08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118F37-9778-7047-8B05-8F06DD0DFB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3E38AD-53E7-5149-9E88-9A0A469739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0FB764-E98B-5542-89BA-F7C28AF5A3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3116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51940-4428-4C45-ACB4-894B9E7F2F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7645C80-F6BA-6E49-93E4-1B4CE71653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DD6DA9-4BB6-0148-8439-CC65C29185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682046-32DB-0743-AD71-FFC5D3A64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20FD44-916A-274F-AF64-ABB70E0154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9779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337275D-C229-8447-A94B-16610238443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16DF4B3-4FBC-5649-99D8-1066D0964A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2AA665-4480-054B-9FFA-369281B44A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A761FA-9EC2-C14A-B4B7-5B0EA7F5BC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32A1E2-3B4F-FA41-9DEF-B5C098E6ED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863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DE9C83-47F9-0041-9500-E9755527FD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B79657-ED8E-094B-8FDA-7BF223698F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D22266-B93C-E14E-B820-C4B467652A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CF482A-A5F3-C04B-86A0-44042F431C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E202DB-CD99-D242-8D06-E5364D30DE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3311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A141D1-A1A6-A241-943E-C98C3A9934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93DD45-0009-FD42-9155-29661614C7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CC8BBF-7497-AC4F-A9B3-2BF9CC41B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5B43B3-DF3D-BF47-BDB9-1B6749AF6D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4318D9-5C14-C942-BBEE-B44EA58B74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8312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F308B5-B630-6641-8BCE-B9D129C3D3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7626CB-C37A-2A48-8F18-CD9C9BB599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0AAE0EB-5BB0-234E-965E-7AB91EA944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7E4FEDD-8483-C843-A830-21FE37B352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430BF4-5D66-0741-95A5-4DD899B053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BF8FBD-0BE2-8C44-986C-9CAFF566F9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306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650B4C-A463-AF4E-89B9-93422632C5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3FF1D4-58E3-7B4B-80C2-FE7F97136F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5C73437-3FE5-3341-917B-50E8CAC8A5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B1E035C-E58C-1142-BAA1-FEE7FFB79E6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CD02D19-5FE2-4D43-A3A6-3A6C8D35D3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5EE7315-C3E5-7942-9FA6-067A0F5243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1641FD8-99EC-EE46-87D9-F7CD36171D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7EAD116-DBC9-6542-8DF7-86D7002AE0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175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AA5964-D22B-EE4C-86B8-7940AD8B62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7F479BF-DAB0-5F4E-A251-982EC555D1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CAEB248-8E78-3142-9D91-73893B921A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FF0E663-5043-8845-B8D2-EB5B35369E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0096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18C3D56-F5D7-D64E-A797-CBDEF3EFA0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75697CC-AEC7-5646-95A0-D8EBF248EB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08118C-2C65-DE47-9C5C-06CFD7D9F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011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73DDD0-DF82-424B-A534-7EB62D5E8F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87BC33-0760-A943-ABDE-B97AFF85A2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6C1FF59-93A1-DB48-B580-3973643218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A1990C-5CE9-4943-8F35-1D4AD84FBC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9AB3E3-1462-2D4E-A81B-7E64C5F167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434F5D0-0991-4E4E-923C-1917909DA7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16059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B0F2EF-93C8-0C48-B37A-732C275DCD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FEEBFC5-8E2A-E74B-911C-732C87AF69C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9B0C994-D756-3844-BFDF-2FE353B788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45C938-B112-A645-805C-F84FFB6F00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DB95F8-DF72-694A-A0E5-50C25AA37E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A9E24E-DCCF-C047-8616-A7E483154A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2809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155646C-8C66-A140-B58C-B27E3102EB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3CCB3F-87D1-F54E-8A24-B64275B525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7A0C17-3F2D-694F-AEBA-88395FFD678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97557E-427D-064F-AC64-AD596D0DF2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425396-D46D-C24A-83A9-742875A2F2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8595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13" Type="http://schemas.openxmlformats.org/officeDocument/2006/relationships/image" Target="../media/image6.png"/><Relationship Id="rId3" Type="http://schemas.microsoft.com/office/2007/relationships/media" Target="../media/media2.mov"/><Relationship Id="rId7" Type="http://schemas.openxmlformats.org/officeDocument/2006/relationships/slideLayout" Target="../slideLayouts/slideLayout1.xml"/><Relationship Id="rId12" Type="http://schemas.openxmlformats.org/officeDocument/2006/relationships/image" Target="../media/image5.png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6" Type="http://schemas.openxmlformats.org/officeDocument/2006/relationships/video" Target="../media/media3.mov"/><Relationship Id="rId11" Type="http://schemas.openxmlformats.org/officeDocument/2006/relationships/image" Target="../media/image4.png"/><Relationship Id="rId5" Type="http://schemas.microsoft.com/office/2007/relationships/media" Target="../media/media3.mov"/><Relationship Id="rId10" Type="http://schemas.openxmlformats.org/officeDocument/2006/relationships/image" Target="../media/image3.png"/><Relationship Id="rId4" Type="http://schemas.openxmlformats.org/officeDocument/2006/relationships/video" Target="../media/media2.mov"/><Relationship Id="rId9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AFE69BD6-F875-9143-AC29-C4A918D983DF}"/>
              </a:ext>
            </a:extLst>
          </p:cNvPr>
          <p:cNvSpPr txBox="1"/>
          <p:nvPr/>
        </p:nvSpPr>
        <p:spPr>
          <a:xfrm>
            <a:off x="351692" y="316523"/>
            <a:ext cx="32531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Horse 5, </a:t>
            </a:r>
            <a:r>
              <a:rPr lang="en-US" sz="24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right atrium</a:t>
            </a:r>
          </a:p>
        </p:txBody>
      </p:sp>
      <p:pic>
        <p:nvPicPr>
          <p:cNvPr id="4" name="Q05_RA_00_DD (Converted)">
            <a:hlinkClick r:id="" action="ppaction://media"/>
            <a:extLst>
              <a:ext uri="{FF2B5EF4-FFF2-40B4-BE49-F238E27FC236}">
                <a16:creationId xmlns:a16="http://schemas.microsoft.com/office/drawing/2014/main" id="{2C6DF919-DF75-F045-B7D7-69BA25F26072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936000" y="936000"/>
            <a:ext cx="2159000" cy="2159000"/>
          </a:xfrm>
          <a:prstGeom prst="rect">
            <a:avLst/>
          </a:prstGeom>
        </p:spPr>
      </p:pic>
      <p:pic>
        <p:nvPicPr>
          <p:cNvPr id="6" name="Q05_RA_10_DD (Converted)">
            <a:hlinkClick r:id="" action="ppaction://media"/>
            <a:extLst>
              <a:ext uri="{FF2B5EF4-FFF2-40B4-BE49-F238E27FC236}">
                <a16:creationId xmlns:a16="http://schemas.microsoft.com/office/drawing/2014/main" id="{C8E017D1-933B-0C4C-BC3E-8EC062828377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5040000" y="936000"/>
            <a:ext cx="2159000" cy="2159000"/>
          </a:xfrm>
          <a:prstGeom prst="rect">
            <a:avLst/>
          </a:prstGeom>
        </p:spPr>
      </p:pic>
      <p:pic>
        <p:nvPicPr>
          <p:cNvPr id="7" name="Q05_RA_20_DD (Converted)">
            <a:hlinkClick r:id="" action="ppaction://media"/>
            <a:extLst>
              <a:ext uri="{FF2B5EF4-FFF2-40B4-BE49-F238E27FC236}">
                <a16:creationId xmlns:a16="http://schemas.microsoft.com/office/drawing/2014/main" id="{158A8D23-0416-DC44-93F1-A65F30EA2FC9}"/>
              </a:ext>
            </a:extLst>
          </p:cNvPr>
          <p:cNvPicPr>
            <a:picLocks noChangeAspect="1"/>
          </p:cNvPicPr>
          <p:nvPr>
            <a:vide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9144000" y="936000"/>
            <a:ext cx="2159000" cy="2159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4170EFD-3B4C-2E4F-9BDF-3CF5B1D796A5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00" y="3780000"/>
            <a:ext cx="3797697" cy="2520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6C3A146-A8DA-D842-A31B-99257C11AC13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2000" y="3780000"/>
            <a:ext cx="3797697" cy="25200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B271C431-9B1E-C44B-AFAC-5A70D43E6E81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09700" y="3780000"/>
            <a:ext cx="3797697" cy="2520000"/>
          </a:xfrm>
          <a:prstGeom prst="rect">
            <a:avLst/>
          </a:prstGeom>
        </p:spPr>
      </p:pic>
      <p:grpSp>
        <p:nvGrpSpPr>
          <p:cNvPr id="34" name="Group 33">
            <a:extLst>
              <a:ext uri="{FF2B5EF4-FFF2-40B4-BE49-F238E27FC236}">
                <a16:creationId xmlns:a16="http://schemas.microsoft.com/office/drawing/2014/main" id="{0B56C1D2-B3FB-C942-91C4-3B79E3CE69AE}"/>
              </a:ext>
            </a:extLst>
          </p:cNvPr>
          <p:cNvGrpSpPr/>
          <p:nvPr/>
        </p:nvGrpSpPr>
        <p:grpSpPr>
          <a:xfrm>
            <a:off x="11502000" y="6480000"/>
            <a:ext cx="721020" cy="231078"/>
            <a:chOff x="2989497" y="6470092"/>
            <a:chExt cx="721020" cy="231078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B0C5DA1C-4B60-834D-8DCF-132BA2D60314}"/>
                </a:ext>
              </a:extLst>
            </p:cNvPr>
            <p:cNvSpPr txBox="1"/>
            <p:nvPr/>
          </p:nvSpPr>
          <p:spPr>
            <a:xfrm>
              <a:off x="2989497" y="6485726"/>
              <a:ext cx="72102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bg1"/>
                  </a:solidFill>
                </a:rPr>
                <a:t>1 second</a:t>
              </a:r>
            </a:p>
          </p:txBody>
        </p: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FAA87D7-ED96-E74A-BFB1-610EA2E746C2}"/>
                </a:ext>
              </a:extLst>
            </p:cNvPr>
            <p:cNvCxnSpPr/>
            <p:nvPr/>
          </p:nvCxnSpPr>
          <p:spPr>
            <a:xfrm>
              <a:off x="3171581" y="6470092"/>
              <a:ext cx="376813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4858F671-B9FC-2C45-9F71-21F88BCAF90C}"/>
              </a:ext>
            </a:extLst>
          </p:cNvPr>
          <p:cNvGrpSpPr/>
          <p:nvPr/>
        </p:nvGrpSpPr>
        <p:grpSpPr>
          <a:xfrm>
            <a:off x="3702815" y="3879531"/>
            <a:ext cx="4825998" cy="2203403"/>
            <a:chOff x="3702815" y="3879531"/>
            <a:chExt cx="4825998" cy="2203403"/>
          </a:xfrm>
        </p:grpSpPr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D99C04AA-9A06-8347-9993-7CE4B2D43B3C}"/>
                </a:ext>
              </a:extLst>
            </p:cNvPr>
            <p:cNvGrpSpPr/>
            <p:nvPr/>
          </p:nvGrpSpPr>
          <p:grpSpPr>
            <a:xfrm>
              <a:off x="3702815" y="3879531"/>
              <a:ext cx="729486" cy="2203403"/>
              <a:chOff x="3702815" y="3879531"/>
              <a:chExt cx="729486" cy="2203403"/>
            </a:xfrm>
          </p:grpSpPr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51967C11-6AF4-EF4F-8136-18DAEC850016}"/>
                  </a:ext>
                </a:extLst>
              </p:cNvPr>
              <p:cNvSpPr txBox="1"/>
              <p:nvPr/>
            </p:nvSpPr>
            <p:spPr>
              <a:xfrm>
                <a:off x="3707048" y="3879531"/>
                <a:ext cx="72102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chemeClr val="bg1"/>
                    </a:solidFill>
                  </a:rPr>
                  <a:t>West</a:t>
                </a:r>
              </a:p>
            </p:txBody>
          </p: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AFCFF48C-4A27-CB44-A832-4A75E5D46C0A}"/>
                  </a:ext>
                </a:extLst>
              </p:cNvPr>
              <p:cNvSpPr txBox="1"/>
              <p:nvPr/>
            </p:nvSpPr>
            <p:spPr>
              <a:xfrm>
                <a:off x="3702815" y="4896532"/>
                <a:ext cx="72102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chemeClr val="bg1"/>
                    </a:solidFill>
                  </a:rPr>
                  <a:t>Centre</a:t>
                </a:r>
              </a:p>
            </p:txBody>
          </p:sp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AF49D8EA-2A14-0A4B-947C-60108671774C}"/>
                  </a:ext>
                </a:extLst>
              </p:cNvPr>
              <p:cNvSpPr txBox="1"/>
              <p:nvPr/>
            </p:nvSpPr>
            <p:spPr>
              <a:xfrm>
                <a:off x="3707048" y="5364738"/>
                <a:ext cx="72102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chemeClr val="bg1"/>
                    </a:solidFill>
                  </a:rPr>
                  <a:t>East</a:t>
                </a:r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86553BFD-3143-704A-A4AF-A1F151F8D2BB}"/>
                  </a:ext>
                </a:extLst>
              </p:cNvPr>
              <p:cNvSpPr txBox="1"/>
              <p:nvPr/>
            </p:nvSpPr>
            <p:spPr>
              <a:xfrm>
                <a:off x="3711281" y="4431374"/>
                <a:ext cx="72102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chemeClr val="bg1"/>
                    </a:solidFill>
                  </a:rPr>
                  <a:t>North</a:t>
                </a:r>
              </a:p>
            </p:txBody>
          </p:sp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0FB573DF-036E-B54A-B896-D6C33D75158C}"/>
                  </a:ext>
                </a:extLst>
              </p:cNvPr>
              <p:cNvSpPr txBox="1"/>
              <p:nvPr/>
            </p:nvSpPr>
            <p:spPr>
              <a:xfrm>
                <a:off x="3707047" y="5867490"/>
                <a:ext cx="72102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chemeClr val="bg1"/>
                    </a:solidFill>
                  </a:rPr>
                  <a:t>South</a:t>
                </a:r>
              </a:p>
            </p:txBody>
          </p:sp>
        </p:grp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706AE833-0D25-A84A-9B59-9E2AE2121EEF}"/>
                </a:ext>
              </a:extLst>
            </p:cNvPr>
            <p:cNvGrpSpPr/>
            <p:nvPr/>
          </p:nvGrpSpPr>
          <p:grpSpPr>
            <a:xfrm>
              <a:off x="7799327" y="3879531"/>
              <a:ext cx="729486" cy="2203403"/>
              <a:chOff x="3702815" y="3879531"/>
              <a:chExt cx="729486" cy="2203403"/>
            </a:xfrm>
          </p:grpSpPr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3C77AE39-19EA-534F-BDE2-0311847C0A44}"/>
                  </a:ext>
                </a:extLst>
              </p:cNvPr>
              <p:cNvSpPr txBox="1"/>
              <p:nvPr/>
            </p:nvSpPr>
            <p:spPr>
              <a:xfrm>
                <a:off x="3707048" y="3879531"/>
                <a:ext cx="72102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chemeClr val="bg1"/>
                    </a:solidFill>
                  </a:rPr>
                  <a:t>West</a:t>
                </a:r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B25DBFEE-2DC8-1444-893D-BA4748334567}"/>
                  </a:ext>
                </a:extLst>
              </p:cNvPr>
              <p:cNvSpPr txBox="1"/>
              <p:nvPr/>
            </p:nvSpPr>
            <p:spPr>
              <a:xfrm>
                <a:off x="3702815" y="4896532"/>
                <a:ext cx="72102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chemeClr val="bg1"/>
                    </a:solidFill>
                  </a:rPr>
                  <a:t>Centre</a:t>
                </a:r>
              </a:p>
            </p:txBody>
          </p: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62603F51-B2A3-F24D-AA97-52B7FEC05CEF}"/>
                  </a:ext>
                </a:extLst>
              </p:cNvPr>
              <p:cNvSpPr txBox="1"/>
              <p:nvPr/>
            </p:nvSpPr>
            <p:spPr>
              <a:xfrm>
                <a:off x="3707048" y="5364738"/>
                <a:ext cx="72102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chemeClr val="bg1"/>
                    </a:solidFill>
                  </a:rPr>
                  <a:t>East</a:t>
                </a:r>
              </a:p>
            </p:txBody>
          </p: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CFE35C84-83A9-DF4D-AB4D-98EFFA5F7FD5}"/>
                  </a:ext>
                </a:extLst>
              </p:cNvPr>
              <p:cNvSpPr txBox="1"/>
              <p:nvPr/>
            </p:nvSpPr>
            <p:spPr>
              <a:xfrm>
                <a:off x="3711281" y="4431374"/>
                <a:ext cx="72102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chemeClr val="bg1"/>
                    </a:solidFill>
                  </a:rPr>
                  <a:t>North</a:t>
                </a:r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1E515EC5-5587-DA43-B6B6-47CAF37A52FF}"/>
                  </a:ext>
                </a:extLst>
              </p:cNvPr>
              <p:cNvSpPr txBox="1"/>
              <p:nvPr/>
            </p:nvSpPr>
            <p:spPr>
              <a:xfrm>
                <a:off x="3707047" y="5867490"/>
                <a:ext cx="72102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chemeClr val="bg1"/>
                    </a:solidFill>
                  </a:rPr>
                  <a:t>South</a:t>
                </a:r>
              </a:p>
            </p:txBody>
          </p:sp>
        </p:grpSp>
      </p:grpSp>
      <p:sp>
        <p:nvSpPr>
          <p:cNvPr id="29" name="TextBox 14">
            <a:extLst>
              <a:ext uri="{FF2B5EF4-FFF2-40B4-BE49-F238E27FC236}">
                <a16:creationId xmlns:a16="http://schemas.microsoft.com/office/drawing/2014/main" id="{9A2894F5-0169-7844-B809-556ABE9E78EE}"/>
              </a:ext>
            </a:extLst>
          </p:cNvPr>
          <p:cNvSpPr txBox="1"/>
          <p:nvPr/>
        </p:nvSpPr>
        <p:spPr>
          <a:xfrm>
            <a:off x="1117457" y="3185585"/>
            <a:ext cx="18041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T</a:t>
            </a:r>
            <a:r>
              <a:rPr lang="en-US" sz="2400" baseline="-25000" dirty="0">
                <a:solidFill>
                  <a:schemeClr val="bg1"/>
                </a:solidFill>
              </a:rPr>
              <a:t>-5</a:t>
            </a:r>
          </a:p>
        </p:txBody>
      </p:sp>
      <p:sp>
        <p:nvSpPr>
          <p:cNvPr id="30" name="TextBox 15">
            <a:extLst>
              <a:ext uri="{FF2B5EF4-FFF2-40B4-BE49-F238E27FC236}">
                <a16:creationId xmlns:a16="http://schemas.microsoft.com/office/drawing/2014/main" id="{DB90FA71-6F23-1A46-BB28-62D8B2EC139E}"/>
              </a:ext>
            </a:extLst>
          </p:cNvPr>
          <p:cNvSpPr txBox="1"/>
          <p:nvPr/>
        </p:nvSpPr>
        <p:spPr>
          <a:xfrm>
            <a:off x="4945800" y="3168000"/>
            <a:ext cx="23296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T</a:t>
            </a:r>
            <a:r>
              <a:rPr lang="en-US" sz="2400" baseline="-25000" dirty="0">
                <a:solidFill>
                  <a:schemeClr val="bg1"/>
                </a:solidFill>
              </a:rPr>
              <a:t>10</a:t>
            </a:r>
          </a:p>
        </p:txBody>
      </p:sp>
      <p:sp>
        <p:nvSpPr>
          <p:cNvPr id="31" name="TextBox 16">
            <a:extLst>
              <a:ext uri="{FF2B5EF4-FFF2-40B4-BE49-F238E27FC236}">
                <a16:creationId xmlns:a16="http://schemas.microsoft.com/office/drawing/2014/main" id="{3198A33A-3ED8-9645-A5C3-F2C558A2DD87}"/>
              </a:ext>
            </a:extLst>
          </p:cNvPr>
          <p:cNvSpPr txBox="1"/>
          <p:nvPr/>
        </p:nvSpPr>
        <p:spPr>
          <a:xfrm>
            <a:off x="9129049" y="3185584"/>
            <a:ext cx="21453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T</a:t>
            </a:r>
            <a:r>
              <a:rPr lang="en-US" sz="2400" baseline="-25000" dirty="0">
                <a:solidFill>
                  <a:schemeClr val="bg1"/>
                </a:solidFill>
              </a:rPr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1631944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8316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8316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8316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6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video>
              <p:cMediaNode vol="80000">
                <p:cTn id="1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video>
              <p:cMediaNode vol="80000">
                <p:cTn id="18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  <p:bldLst>
      <p:bldP spid="14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6607</TotalTime>
  <Words>20</Words>
  <Application>Microsoft Macintosh PowerPoint</Application>
  <PresentationFormat>Widescreen</PresentationFormat>
  <Paragraphs>15</Paragraphs>
  <Slides>1</Slides>
  <Notes>0</Notes>
  <HiddenSlides>0</HiddenSlides>
  <MMClips>3</MMClips>
  <ScaleCrop>false</ScaleCrop>
  <HeadingPairs>
    <vt:vector size="6" baseType="variant">
      <vt:variant>
        <vt:lpstr>Benyttede skrifttyper</vt:lpstr>
      </vt:variant>
      <vt:variant>
        <vt:i4>3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PowerPoint-præsentation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arne van hunnik</dc:creator>
  <cp:lastModifiedBy>Merle Friederike Fenner</cp:lastModifiedBy>
  <cp:revision>28</cp:revision>
  <dcterms:created xsi:type="dcterms:W3CDTF">2020-11-26T12:30:44Z</dcterms:created>
  <dcterms:modified xsi:type="dcterms:W3CDTF">2020-12-21T09:11:33Z</dcterms:modified>
</cp:coreProperties>
</file>