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5,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Left atrium</a:t>
            </a:r>
          </a:p>
        </p:txBody>
      </p:sp>
      <p:pic>
        <p:nvPicPr>
          <p:cNvPr id="2" name="Q05_LA_0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38728F80-0887-0948-A9CF-97BBD49B309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" name="Q05_LA_1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5E991F4C-BC39-7340-A88A-13CD94A351DA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5" name="Q05_LA_20_ChExclude_DD (Converted)">
            <a:hlinkClick r:id="" action="ppaction://media"/>
            <a:extLst>
              <a:ext uri="{FF2B5EF4-FFF2-40B4-BE49-F238E27FC236}">
                <a16:creationId xmlns:a16="http://schemas.microsoft.com/office/drawing/2014/main" id="{CA48B274-82B0-8447-AFB5-16A55755307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601D0D-0918-0A40-81C3-A3C6863CE44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97696" cy="25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EE6F67-84AB-944A-A58D-8548D428098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769" y="3780000"/>
            <a:ext cx="3797696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9CE760-C6A6-364C-914A-83A161C782E7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2863" y="3780000"/>
            <a:ext cx="3797697" cy="252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670CF01B-FA07-BA40-B1E5-B95F15AC8C3D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99739C6-7655-E748-BEC2-40A7D8A4BEFB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C82D034D-DA4A-C845-A782-672E791085A3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7B63D81-6750-4E40-AC05-EA4EF56D1814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F1078BE-E399-3842-BCE7-1B8CDA0AA4A4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BE26FFF-0DBB-7648-BB60-BC549FE4F817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5570552-3947-774A-ACCD-1712A0B347DA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E11AB705-932B-1A49-8A5E-C5F7C6776A01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EDC0D83F-877A-EA4F-939B-26748926F3B0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8C2FA92D-BA21-094C-AEB4-D85602611517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D0D82DB2-D961-874A-AA1B-F744947AF619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FA17AE5-6F40-7340-8519-8BBA0484419A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1BF74446-306B-6840-9A7E-348D1A12E1F2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71CFF79-DB52-CD43-BF89-2A57C522BC22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671EF662-4775-BE46-A2A9-6C524305C993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B4CB7AF-23A5-474F-BDB0-77185C008062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ED0BA7FB-CACF-994F-BD33-32991122D807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5994546A-F648-8C48-9532-1B60904BD19D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47" name="TextBox 16">
            <a:extLst>
              <a:ext uri="{FF2B5EF4-FFF2-40B4-BE49-F238E27FC236}">
                <a16:creationId xmlns:a16="http://schemas.microsoft.com/office/drawing/2014/main" id="{590B9CF7-D69F-E64F-9FAC-48F4E206C809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01072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2020-12-21T09:12:05Z</dcterms:modified>
</cp:coreProperties>
</file>