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7,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right atrium</a:t>
            </a:r>
          </a:p>
        </p:txBody>
      </p:sp>
      <p:pic>
        <p:nvPicPr>
          <p:cNvPr id="2" name="Q07_RA_00_DD (Converted)">
            <a:hlinkClick r:id="" action="ppaction://media"/>
            <a:extLst>
              <a:ext uri="{FF2B5EF4-FFF2-40B4-BE49-F238E27FC236}">
                <a16:creationId xmlns:a16="http://schemas.microsoft.com/office/drawing/2014/main" id="{8337814F-A48E-214C-B4B8-E2BC8BADF10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" name="Q07_RA_10_DD (Converted)">
            <a:hlinkClick r:id="" action="ppaction://media"/>
            <a:extLst>
              <a:ext uri="{FF2B5EF4-FFF2-40B4-BE49-F238E27FC236}">
                <a16:creationId xmlns:a16="http://schemas.microsoft.com/office/drawing/2014/main" id="{B92A96F1-264F-AC46-8F2C-38731481C90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5" name="Q07_RA_20_DD (Converted)">
            <a:hlinkClick r:id="" action="ppaction://media"/>
            <a:extLst>
              <a:ext uri="{FF2B5EF4-FFF2-40B4-BE49-F238E27FC236}">
                <a16:creationId xmlns:a16="http://schemas.microsoft.com/office/drawing/2014/main" id="{8038D123-674E-AC42-84CC-5768E52F4EE7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3BA861-32D0-FF45-8901-690CF31A595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7" cy="25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228DE6-9DB8-5845-B541-A6B0802C38E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68" y="3780000"/>
            <a:ext cx="3797697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0D262E5-6406-504F-809F-08EE6B18901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024" y="3780000"/>
            <a:ext cx="3797697" cy="2520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F6A5485-ACE3-A442-9F94-A52B5B5E9459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4C3CED5-B2DD-2F45-B2E1-94591F956358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92E0B9A-8DC7-C149-8030-5681DA4489F3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D700965-5D5D-7A45-9419-957E5E8D552A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35DE5C-593A-9E45-A801-F26045329351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FC6420-A972-E345-AD9A-D708A60CEC32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4FF09D7-7E42-CC41-9E8D-CFFDA9F17B67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B2C46B1-6BCF-6A45-8DAC-569769B82005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67C5C8E-7448-E746-9CEC-2A959072ADCA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DF1CC70-F189-3A42-8B44-E7DE3735E106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6C9DF81-C470-6B4F-8AA2-A8AE08CCFBB3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786DFF1-B598-FC4E-973D-D72058024CAE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50E6F1A-F1D6-8E4E-B579-4E11E8598578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7E85755-B5E3-DD4D-9506-4CCD97807B26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2553E45-A8A5-F643-AE59-9493716FE2BC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9C9C731-731F-FD44-931C-CE80E50D5720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249C6FCF-967F-B545-A9C8-576F1DFDC4D4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C0436E14-A73C-094E-951A-300449ACA50B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7A7D0195-BC46-4842-8DB7-55684BA7EC8F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97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2020-12-21T09:12:35Z</dcterms:modified>
</cp:coreProperties>
</file>