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7,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Left atrium</a:t>
            </a:r>
          </a:p>
        </p:txBody>
      </p:sp>
      <p:pic>
        <p:nvPicPr>
          <p:cNvPr id="2" name="Q07_LA_00_DD.mat (Converted)">
            <a:hlinkClick r:id="" action="ppaction://media"/>
            <a:extLst>
              <a:ext uri="{FF2B5EF4-FFF2-40B4-BE49-F238E27FC236}">
                <a16:creationId xmlns:a16="http://schemas.microsoft.com/office/drawing/2014/main" id="{1A46ED88-56C9-8C44-8E29-BF6D812807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" name="Q07_LA_10_s0_10_DD.mat (Converted)">
            <a:hlinkClick r:id="" action="ppaction://media"/>
            <a:extLst>
              <a:ext uri="{FF2B5EF4-FFF2-40B4-BE49-F238E27FC236}">
                <a16:creationId xmlns:a16="http://schemas.microsoft.com/office/drawing/2014/main" id="{EC60A6B4-C993-FF42-BDAB-B0A38366A69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5" name="Q07_LA_20_DD.mat (Converted)">
            <a:hlinkClick r:id="" action="ppaction://media"/>
            <a:extLst>
              <a:ext uri="{FF2B5EF4-FFF2-40B4-BE49-F238E27FC236}">
                <a16:creationId xmlns:a16="http://schemas.microsoft.com/office/drawing/2014/main" id="{D4C46AFE-A897-5E45-842A-090F31BB504F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5952CE-565A-9B4D-8BF2-CC8BAA77733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79409" cy="25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3E565F4-5299-FA40-9249-2BE3B6BE38EB}"/>
              </a:ext>
            </a:extLst>
          </p:cNvPr>
          <p:cNvPicPr>
            <a:picLocks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0" y="3780000"/>
            <a:ext cx="3780000" cy="25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1694471-5A86-6E43-8FB6-99BA547DFAD6}"/>
              </a:ext>
            </a:extLst>
          </p:cNvPr>
          <p:cNvPicPr>
            <a:picLocks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416" y="3780000"/>
            <a:ext cx="3780000" cy="252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4190910-C22D-CD49-81A1-8730C0EE60F9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A9AC94-9441-5643-B7BC-58757678202C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0BDD5B-9A3A-A745-BA5A-AE970FDE2029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3B05F5F-80F7-054E-A3CE-63551B4D3B16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84EA169-E68D-C94E-879C-8C1C8718E94A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C43A18D-2BB7-4B41-8499-915CA29F9FD4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6B90305-316F-EC40-80AA-4BA4D768C5D1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F950ECE-95E4-8043-ACAD-1F15D40E2156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81D0107-7F0D-824A-B42D-FCDCB852D280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56BCD5-BF8B-7D43-A9B9-2C3571B56D87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11AA9E9-E223-4843-9A29-B0D59D76E291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00AF34B-0723-194A-8BB8-C11FB782BC96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16E6322-678F-D44E-910E-A1D6EA18D727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D94DC2E-43ED-614A-B943-EAC870CEF3F3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33FA9D5-40F9-2B47-8F3E-43F9AC08C3F9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012F415-AF63-7A4F-ADFE-2138423D13B2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FD9695A1-0319-314D-B435-B8A7C34DDD88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88351021-49D9-C84E-AD29-CA4B8BEB9E0A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9" name="TextBox 16">
            <a:extLst>
              <a:ext uri="{FF2B5EF4-FFF2-40B4-BE49-F238E27FC236}">
                <a16:creationId xmlns:a16="http://schemas.microsoft.com/office/drawing/2014/main" id="{79158AB8-B45A-3C47-B5A2-7AC1F0D04E84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9113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2020-12-21T09:13:08Z</dcterms:modified>
</cp:coreProperties>
</file>