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8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1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3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26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24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0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55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9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42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8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88008-E34A-417F-A628-430DBF0A657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1FC01-AFD0-4619-AC47-4646C21F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3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3" y="2880486"/>
            <a:ext cx="914400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440243"/>
            <a:ext cx="2743200" cy="1310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44" y="1479008"/>
            <a:ext cx="2743200" cy="1310164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21" y="1524630"/>
            <a:ext cx="1145858" cy="130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spect="1"/>
          </p:cNvSpPr>
          <p:nvPr/>
        </p:nvSpPr>
        <p:spPr>
          <a:xfrm rot="16200000">
            <a:off x="2019211" y="1723827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 rot="16200000">
            <a:off x="1919483" y="2352090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ASCP</a:t>
            </a:r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 rot="16200000">
            <a:off x="5280065" y="1686042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</a:p>
        </p:txBody>
      </p:sp>
      <p:sp>
        <p:nvSpPr>
          <p:cNvPr id="10" name="TextBox 9"/>
          <p:cNvSpPr txBox="1">
            <a:spLocks noChangeAspect="1"/>
          </p:cNvSpPr>
          <p:nvPr/>
        </p:nvSpPr>
        <p:spPr>
          <a:xfrm rot="16200000">
            <a:off x="5180337" y="231430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495" y="136467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3727293" y="2354643"/>
            <a:ext cx="7729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KRAS</a:t>
            </a:r>
            <a:r>
              <a:rPr lang="en-US" sz="10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G12D</a:t>
            </a: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7011548" y="2354643"/>
            <a:ext cx="9653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KANSL1</a:t>
            </a:r>
            <a:r>
              <a:rPr lang="en-US" sz="10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Q396X</a:t>
            </a: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793278" y="161890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339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1121380" y="2154474"/>
            <a:ext cx="652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73347" y="64570"/>
            <a:ext cx="1144836" cy="1393066"/>
            <a:chOff x="228600" y="3733800"/>
            <a:chExt cx="1144836" cy="1393066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996" t="20481" r="26137" b="59206"/>
            <a:stretch/>
          </p:blipFill>
          <p:spPr bwMode="auto">
            <a:xfrm>
              <a:off x="228600" y="3733800"/>
              <a:ext cx="1082686" cy="1393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33400" y="4114800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33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64963" y="4546134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3.8N</a:t>
              </a: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>
          <a:xfrm>
            <a:off x="5334000" y="148352"/>
            <a:ext cx="2743200" cy="1234440"/>
            <a:chOff x="1752600" y="3516439"/>
            <a:chExt cx="3657600" cy="1709928"/>
          </a:xfrm>
        </p:grpSpPr>
        <p:pic>
          <p:nvPicPr>
            <p:cNvPr id="21" name="Picture 20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013"/>
            <a:stretch/>
          </p:blipFill>
          <p:spPr>
            <a:xfrm>
              <a:off x="1752600" y="3516439"/>
              <a:ext cx="3657600" cy="1709928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3991103" y="4706779"/>
              <a:ext cx="76495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MSL2</a:t>
              </a:r>
              <a:r>
                <a:rPr lang="en-US" sz="1000" b="1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C44W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1684924" y="4021930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1684924" y="4602905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3.8N</a:t>
              </a:r>
            </a:p>
          </p:txBody>
        </p:sp>
      </p:grpSp>
      <p:pic>
        <p:nvPicPr>
          <p:cNvPr id="25" name="Picture 3" descr="X:\Adenosquamous\9R-tp53-1670-igv_snapshot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0"/>
          <a:stretch/>
        </p:blipFill>
        <p:spPr bwMode="auto">
          <a:xfrm>
            <a:off x="2062673" y="145473"/>
            <a:ext cx="2743200" cy="123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 rot="16200000">
            <a:off x="1917490" y="401748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2.0N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947718" y="83914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3.8N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76222" y="935274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prstClr val="black"/>
                </a:solidFill>
              </a:rPr>
              <a:t>TP53</a:t>
            </a:r>
            <a:r>
              <a:rPr lang="en-US" sz="1200" b="1" baseline="30000" dirty="0">
                <a:solidFill>
                  <a:prstClr val="black"/>
                </a:solidFill>
              </a:rPr>
              <a:t>Y205S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495" y="15243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9" t="20267" r="36966" b="61447"/>
          <a:stretch/>
        </p:blipFill>
        <p:spPr bwMode="auto">
          <a:xfrm>
            <a:off x="448208" y="3024698"/>
            <a:ext cx="1532992" cy="146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65162"/>
            <a:ext cx="4940618" cy="68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89"/>
          <a:stretch/>
        </p:blipFill>
        <p:spPr bwMode="auto">
          <a:xfrm>
            <a:off x="4403881" y="2965570"/>
            <a:ext cx="3155132" cy="75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Straight Arrow Connector 61"/>
          <p:cNvCxnSpPr/>
          <p:nvPr/>
        </p:nvCxnSpPr>
        <p:spPr>
          <a:xfrm flipH="1">
            <a:off x="5216263" y="4324506"/>
            <a:ext cx="270137" cy="157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155258" y="4223840"/>
            <a:ext cx="715139" cy="246165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pPr defTabSz="913832"/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SMAD4</a:t>
            </a:r>
            <a:r>
              <a:rPr lang="en-US" sz="1000" b="1" i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sp>
        <p:nvSpPr>
          <p:cNvPr id="65" name="TextBox 64"/>
          <p:cNvSpPr txBox="1"/>
          <p:nvPr/>
        </p:nvSpPr>
        <p:spPr>
          <a:xfrm rot="16200000">
            <a:off x="2454030" y="4038340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Arial" panose="020B0604020202020204" pitchFamily="34" charset="0"/>
              </a:rPr>
              <a:t>Log</a:t>
            </a:r>
            <a:r>
              <a:rPr lang="en-US" sz="1200" b="1" baseline="-25000" dirty="0">
                <a:solidFill>
                  <a:prstClr val="black"/>
                </a:solidFill>
                <a:cs typeface="Arial" panose="020B0604020202020204" pitchFamily="34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cs typeface="Arial" panose="020B0604020202020204" pitchFamily="34" charset="0"/>
              </a:rPr>
              <a:t>ratio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7951891" y="3746783"/>
            <a:ext cx="265618" cy="882243"/>
            <a:chOff x="8886758" y="1176666"/>
            <a:chExt cx="265618" cy="882243"/>
          </a:xfrm>
        </p:grpSpPr>
        <p:sp>
          <p:nvSpPr>
            <p:cNvPr id="67" name="TextBox 66"/>
            <p:cNvSpPr txBox="1"/>
            <p:nvPr/>
          </p:nvSpPr>
          <p:spPr>
            <a:xfrm>
              <a:off x="8889162" y="147928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886758" y="1176666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905994" y="1781910"/>
              <a:ext cx="231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-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 rot="16200000">
            <a:off x="3874029" y="3179951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Arial" panose="020B0604020202020204" pitchFamily="34" charset="0"/>
              </a:rPr>
              <a:t>Log</a:t>
            </a:r>
            <a:r>
              <a:rPr lang="en-US" sz="1200" b="1" baseline="-25000" dirty="0">
                <a:solidFill>
                  <a:prstClr val="black"/>
                </a:solidFill>
                <a:cs typeface="Arial" panose="020B0604020202020204" pitchFamily="34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cs typeface="Arial" panose="020B0604020202020204" pitchFamily="34" charset="0"/>
              </a:rPr>
              <a:t>ratio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7958465" y="2850888"/>
            <a:ext cx="265618" cy="804534"/>
            <a:chOff x="8886758" y="1176666"/>
            <a:chExt cx="265618" cy="882243"/>
          </a:xfrm>
        </p:grpSpPr>
        <p:sp>
          <p:nvSpPr>
            <p:cNvPr id="72" name="TextBox 71"/>
            <p:cNvSpPr txBox="1"/>
            <p:nvPr/>
          </p:nvSpPr>
          <p:spPr>
            <a:xfrm>
              <a:off x="8889162" y="147928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886758" y="1176666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905994" y="1781910"/>
              <a:ext cx="231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-</a:t>
              </a: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541998" y="2933384"/>
            <a:ext cx="662240" cy="276942"/>
          </a:xfrm>
          <a:prstGeom prst="rect">
            <a:avLst/>
          </a:prstGeom>
          <a:solidFill>
            <a:schemeClr val="bg1"/>
          </a:solidFill>
        </p:spPr>
        <p:txBody>
          <a:bodyPr wrap="none" lIns="91380" tIns="45692" rIns="91380" bIns="45692" rtlCol="0">
            <a:spAutoFit/>
          </a:bodyPr>
          <a:lstStyle/>
          <a:p>
            <a:pPr defTabSz="913832"/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2p23.3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59097" y="4215289"/>
            <a:ext cx="801701" cy="246165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pPr defTabSz="913832"/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CDKN2A</a:t>
            </a:r>
            <a:r>
              <a:rPr lang="en-US" sz="1000" b="1" i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7495" y="303996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38200" y="310089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339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346673" y="363647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3.9N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6328564" y="3215941"/>
            <a:ext cx="0" cy="2050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591986" y="3041509"/>
            <a:ext cx="679873" cy="27694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pPr defTabSz="913832"/>
            <a:r>
              <a:rPr 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ASXL2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3467415" y="3961288"/>
            <a:ext cx="0" cy="2050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946192" y="4335361"/>
            <a:ext cx="270137" cy="157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Picture 85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956" r="15201" b="34077"/>
          <a:stretch/>
        </p:blipFill>
        <p:spPr bwMode="auto">
          <a:xfrm>
            <a:off x="440351" y="4648200"/>
            <a:ext cx="1758066" cy="1322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Rectangle 86"/>
          <p:cNvSpPr/>
          <p:nvPr/>
        </p:nvSpPr>
        <p:spPr>
          <a:xfrm>
            <a:off x="44893" y="6059590"/>
            <a:ext cx="89107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4: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Somatic mutations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homozygous deletions targeting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chromatin regulators in ASCP genomes.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IGV views of A)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Y205S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MSL2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C44W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3.8N population sorted from primary tumor 9R. B)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KRAS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G12D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KANSL1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Q396X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flow sorted tumor fraction in PAX217. Sorted 2.0N fraction was used as a patient matched normal for 9R while patient matched lymphocytes were used as a source of normal DNA for PAX217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Homozygous deletions (log</a:t>
            </a:r>
            <a:r>
              <a:rPr lang="en-US" sz="11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 </a:t>
            </a:r>
            <a:r>
              <a:rPr lang="en-US" sz="1100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-3.0) targeting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ASXL2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ARID2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C) PENN040 and D) PAX208. 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59"/>
          <a:stretch/>
        </p:blipFill>
        <p:spPr bwMode="auto">
          <a:xfrm>
            <a:off x="4403881" y="4572000"/>
            <a:ext cx="3509399" cy="81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57" y="5427184"/>
            <a:ext cx="4872038" cy="602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0" name="Straight Arrow Connector 89"/>
          <p:cNvCxnSpPr/>
          <p:nvPr/>
        </p:nvCxnSpPr>
        <p:spPr>
          <a:xfrm flipV="1">
            <a:off x="6324600" y="4824180"/>
            <a:ext cx="0" cy="2050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588022" y="4649748"/>
            <a:ext cx="644607" cy="27694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pPr defTabSz="913832"/>
            <a:r>
              <a:rPr 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ARID2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2454030" y="5429114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Arial" panose="020B0604020202020204" pitchFamily="34" charset="0"/>
              </a:rPr>
              <a:t>Log</a:t>
            </a:r>
            <a:r>
              <a:rPr lang="en-US" sz="1200" b="1" baseline="-25000" dirty="0">
                <a:solidFill>
                  <a:prstClr val="black"/>
                </a:solidFill>
                <a:cs typeface="Arial" panose="020B0604020202020204" pitchFamily="34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cs typeface="Arial" panose="020B0604020202020204" pitchFamily="34" charset="0"/>
              </a:rPr>
              <a:t>ratio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8104291" y="5137557"/>
            <a:ext cx="265618" cy="882243"/>
            <a:chOff x="8886758" y="1176666"/>
            <a:chExt cx="265618" cy="882243"/>
          </a:xfrm>
        </p:grpSpPr>
        <p:sp>
          <p:nvSpPr>
            <p:cNvPr id="94" name="TextBox 93"/>
            <p:cNvSpPr txBox="1"/>
            <p:nvPr/>
          </p:nvSpPr>
          <p:spPr>
            <a:xfrm>
              <a:off x="8889162" y="147928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886758" y="1176666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905994" y="1781910"/>
              <a:ext cx="231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-</a:t>
              </a:r>
            </a:p>
          </p:txBody>
        </p:sp>
      </p:grpSp>
      <p:cxnSp>
        <p:nvCxnSpPr>
          <p:cNvPr id="97" name="Straight Connector 96"/>
          <p:cNvCxnSpPr/>
          <p:nvPr/>
        </p:nvCxnSpPr>
        <p:spPr>
          <a:xfrm>
            <a:off x="603" y="4541772"/>
            <a:ext cx="914400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1314" y="46598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43400" y="5767899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CDKN2A</a:t>
            </a:r>
            <a:r>
              <a:rPr lang="en-US" sz="1000" b="1" i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5106552" y="5897628"/>
            <a:ext cx="268323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>
            <a:off x="6165273" y="5867400"/>
            <a:ext cx="2286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124975" y="475002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339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633449" y="5285601"/>
            <a:ext cx="652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183341" y="5410200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PTEN</a:t>
            </a:r>
            <a:r>
              <a:rPr lang="en-US" sz="1000" b="1" i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b="1" i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flipV="1">
            <a:off x="5753415" y="5547486"/>
            <a:ext cx="0" cy="20502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119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T Barrett</dc:creator>
  <cp:lastModifiedBy>Michael T Barrett</cp:lastModifiedBy>
  <cp:revision>1</cp:revision>
  <dcterms:created xsi:type="dcterms:W3CDTF">2020-07-21T21:09:53Z</dcterms:created>
  <dcterms:modified xsi:type="dcterms:W3CDTF">2020-07-21T21:10:10Z</dcterms:modified>
</cp:coreProperties>
</file>