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822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29AACD-06B0-4266-BEA1-CBFD0520EA93}" type="datetimeFigureOut">
              <a:rPr lang="es-ES" smtClean="0"/>
              <a:t>14/01/2021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079CDA-EA94-469D-903E-0B982547C9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0352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A)</a:t>
            </a:r>
            <a:r>
              <a:rPr lang="en-US" dirty="0" smtClean="0"/>
              <a:t> Lateral perspective of </a:t>
            </a:r>
            <a:r>
              <a:rPr lang="en-US" dirty="0" err="1" smtClean="0"/>
              <a:t>OmpA</a:t>
            </a:r>
            <a:r>
              <a:rPr lang="en-US" dirty="0" smtClean="0"/>
              <a:t> </a:t>
            </a:r>
            <a:r>
              <a:rPr lang="en-US" dirty="0" err="1" smtClean="0"/>
              <a:t>transmembrane</a:t>
            </a:r>
            <a:r>
              <a:rPr lang="en-US" dirty="0" smtClean="0"/>
              <a:t> homology modeling cartoon</a:t>
            </a:r>
            <a:r>
              <a:rPr lang="en-US" baseline="0" dirty="0" smtClean="0"/>
              <a:t> representation </a:t>
            </a:r>
            <a:r>
              <a:rPr lang="en-US" dirty="0" smtClean="0"/>
              <a:t>with </a:t>
            </a:r>
            <a:r>
              <a:rPr lang="en-US" dirty="0" err="1" smtClean="0"/>
              <a:t>pharmacophore</a:t>
            </a:r>
            <a:r>
              <a:rPr lang="en-US" baseline="0" dirty="0" smtClean="0"/>
              <a:t> positions</a:t>
            </a:r>
            <a:r>
              <a:rPr lang="en-US" dirty="0" smtClean="0"/>
              <a:t>. In pink and violet, the aromatic and cationic pharmacophores respectively. </a:t>
            </a:r>
            <a:r>
              <a:rPr lang="en-US" b="1" dirty="0" smtClean="0"/>
              <a:t>B</a:t>
            </a:r>
            <a:r>
              <a:rPr lang="en-US" dirty="0" smtClean="0"/>
              <a:t>) Best docked conformation of parent hit AOA-2. </a:t>
            </a:r>
            <a:r>
              <a:rPr lang="en-US" b="1" dirty="0" smtClean="0"/>
              <a:t>C</a:t>
            </a:r>
            <a:r>
              <a:rPr lang="en-US" dirty="0" smtClean="0"/>
              <a:t>) Best docked conformation of analog RW01. </a:t>
            </a:r>
            <a:r>
              <a:rPr lang="en-US" b="1" dirty="0" smtClean="0"/>
              <a:t>D</a:t>
            </a:r>
            <a:r>
              <a:rPr lang="en-US" dirty="0" smtClean="0"/>
              <a:t>) Best docked conformation of analog RW06. All images were created with </a:t>
            </a:r>
            <a:r>
              <a:rPr lang="en-US" dirty="0" err="1" smtClean="0"/>
              <a:t>PyMOL</a:t>
            </a:r>
            <a:r>
              <a:rPr lang="en-US" dirty="0" smtClean="0"/>
              <a:t>. The protein is depicted in green cartoon mode</a:t>
            </a:r>
            <a:r>
              <a:rPr lang="en-US" baseline="0" dirty="0" smtClean="0"/>
              <a:t> while cyclic peptide inhibitors are detailed in sticks.</a:t>
            </a:r>
            <a:r>
              <a:rPr lang="en-US" dirty="0" smtClean="0"/>
              <a:t> 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79CDA-EA94-469D-903E-0B982547C9A0}" type="slidenum">
              <a:rPr lang="es-ES" smtClean="0"/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2C3D-B991-40BB-8459-2CE6DF0E5D48}" type="datetimeFigureOut">
              <a:rPr lang="es-ES" smtClean="0"/>
              <a:t>14/01/2021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C926-EAB0-42F2-87B4-D49DC710EF8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2C3D-B991-40BB-8459-2CE6DF0E5D48}" type="datetimeFigureOut">
              <a:rPr lang="es-ES" smtClean="0"/>
              <a:t>14/01/2021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C926-EAB0-42F2-87B4-D49DC710EF8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2C3D-B991-40BB-8459-2CE6DF0E5D48}" type="datetimeFigureOut">
              <a:rPr lang="es-ES" smtClean="0"/>
              <a:t>14/01/2021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C926-EAB0-42F2-87B4-D49DC710EF8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2C3D-B991-40BB-8459-2CE6DF0E5D48}" type="datetimeFigureOut">
              <a:rPr lang="es-ES" smtClean="0"/>
              <a:t>14/01/2021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C926-EAB0-42F2-87B4-D49DC710EF8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2C3D-B991-40BB-8459-2CE6DF0E5D48}" type="datetimeFigureOut">
              <a:rPr lang="es-ES" smtClean="0"/>
              <a:t>14/01/2021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C926-EAB0-42F2-87B4-D49DC710EF8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2C3D-B991-40BB-8459-2CE6DF0E5D48}" type="datetimeFigureOut">
              <a:rPr lang="es-ES" smtClean="0"/>
              <a:t>14/01/2021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C926-EAB0-42F2-87B4-D49DC710EF8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2C3D-B991-40BB-8459-2CE6DF0E5D48}" type="datetimeFigureOut">
              <a:rPr lang="es-ES" smtClean="0"/>
              <a:t>14/01/2021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C926-EAB0-42F2-87B4-D49DC710EF8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2C3D-B991-40BB-8459-2CE6DF0E5D48}" type="datetimeFigureOut">
              <a:rPr lang="es-ES" smtClean="0"/>
              <a:t>14/01/2021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C926-EAB0-42F2-87B4-D49DC710EF8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2C3D-B991-40BB-8459-2CE6DF0E5D48}" type="datetimeFigureOut">
              <a:rPr lang="es-ES" smtClean="0"/>
              <a:t>14/01/2021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C926-EAB0-42F2-87B4-D49DC710EF8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2C3D-B991-40BB-8459-2CE6DF0E5D48}" type="datetimeFigureOut">
              <a:rPr lang="es-ES" smtClean="0"/>
              <a:t>14/01/2021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C926-EAB0-42F2-87B4-D49DC710EF8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2C3D-B991-40BB-8459-2CE6DF0E5D48}" type="datetimeFigureOut">
              <a:rPr lang="es-ES" smtClean="0"/>
              <a:t>14/01/2021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C926-EAB0-42F2-87B4-D49DC710EF8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52C3D-B991-40BB-8459-2CE6DF0E5D48}" type="datetimeFigureOut">
              <a:rPr lang="es-ES" smtClean="0"/>
              <a:t>14/01/2021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4C926-EAB0-42F2-87B4-D49DC710EF86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lateral-perspective-ph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384" y="447458"/>
            <a:ext cx="4231740" cy="2665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4 Imagen" descr="AOA-2-docking-solutio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97978" y="449583"/>
            <a:ext cx="4231740" cy="2665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5 Imagen" descr="RW01-docking-solutio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3335384"/>
            <a:ext cx="4231740" cy="2665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6 Imagen" descr="RW06-docking-solution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97978" y="3335384"/>
            <a:ext cx="4231740" cy="2665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7 CuadroTexto"/>
          <p:cNvSpPr txBox="1"/>
          <p:nvPr/>
        </p:nvSpPr>
        <p:spPr>
          <a:xfrm>
            <a:off x="142844" y="400323"/>
            <a:ext cx="285752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b="1" dirty="0" smtClean="0"/>
              <a:t>A</a:t>
            </a:r>
            <a:endParaRPr lang="es-ES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4648887" y="40179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s-ES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167147" y="3283409"/>
            <a:ext cx="285752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b="1" dirty="0" smtClean="0"/>
              <a:t>C</a:t>
            </a:r>
            <a:endParaRPr lang="es-ES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4643438" y="3283409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</a:t>
            </a:r>
            <a:endParaRPr lang="es-E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84</Words>
  <Application>Microsoft Office PowerPoint</Application>
  <PresentationFormat>Presentación en pantalla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http://www.centor.mx.gd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Centor</dc:creator>
  <cp:lastModifiedBy>usuario</cp:lastModifiedBy>
  <cp:revision>4</cp:revision>
  <dcterms:created xsi:type="dcterms:W3CDTF">2021-01-13T15:22:48Z</dcterms:created>
  <dcterms:modified xsi:type="dcterms:W3CDTF">2021-01-14T09:18:02Z</dcterms:modified>
</cp:coreProperties>
</file>