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5" r:id="rId4"/>
    <p:sldId id="263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203447" y="224135"/>
            <a:ext cx="9781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CD11c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A968592-CB1B-4408-BAE6-E7350B115654}"/>
              </a:ext>
            </a:extLst>
          </p:cNvPr>
          <p:cNvGrpSpPr/>
          <p:nvPr/>
        </p:nvGrpSpPr>
        <p:grpSpPr>
          <a:xfrm>
            <a:off x="3862010" y="838978"/>
            <a:ext cx="3910390" cy="4037822"/>
            <a:chOff x="3862010" y="838978"/>
            <a:chExt cx="3910390" cy="4037822"/>
          </a:xfrm>
        </p:grpSpPr>
        <p:sp>
          <p:nvSpPr>
            <p:cNvPr id="6" name="TextBox 5"/>
            <p:cNvSpPr txBox="1"/>
            <p:nvPr/>
          </p:nvSpPr>
          <p:spPr>
            <a:xfrm>
              <a:off x="4430583" y="838978"/>
              <a:ext cx="2123658" cy="674865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dirty="0"/>
                <a:t>RA</a:t>
              </a:r>
            </a:p>
            <a:p>
              <a:endParaRPr lang="en-US" dirty="0"/>
            </a:p>
            <a:p>
              <a:r>
                <a:rPr lang="en-US" dirty="0"/>
                <a:t>RA/PA</a:t>
              </a:r>
            </a:p>
            <a:p>
              <a:endParaRPr lang="en-US" dirty="0"/>
            </a:p>
            <a:p>
              <a:r>
                <a:rPr lang="en-US" dirty="0"/>
                <a:t>IH</a:t>
              </a:r>
            </a:p>
            <a:p>
              <a:endParaRPr lang="en-US" dirty="0"/>
            </a:p>
            <a:p>
              <a:r>
                <a:rPr lang="en-US" dirty="0"/>
                <a:t>IH/PA</a:t>
              </a:r>
            </a:p>
          </p:txBody>
        </p:sp>
        <p:pic>
          <p:nvPicPr>
            <p:cNvPr id="1027" name="Picture 3" descr="C:\Qiao\Western Blot\Gel#190502_Fat_Exercise\Gel#190523_CD11c_Cell Signaling\Gel#190523_60min_Publication Figure_full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603"/>
            <a:stretch/>
          </p:blipFill>
          <p:spPr bwMode="auto">
            <a:xfrm>
              <a:off x="4372587" y="1524000"/>
              <a:ext cx="2303894" cy="33315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862010" y="1709261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250-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62010" y="2309336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150-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90585" y="2842736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100-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63441" y="3385661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75-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88555" y="4507468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50-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63791" y="2307193"/>
              <a:ext cx="10086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Wingdings" pitchFamily="2" charset="2"/>
                </a:rPr>
                <a:t>CD11c</a:t>
              </a:r>
              <a:endParaRPr lang="en-US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04F2AE9-89ED-4A12-9309-D8917CDEB02D}"/>
              </a:ext>
            </a:extLst>
          </p:cNvPr>
          <p:cNvSpPr txBox="1"/>
          <p:nvPr/>
        </p:nvSpPr>
        <p:spPr>
          <a:xfrm>
            <a:off x="152400" y="22860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1</a:t>
            </a:r>
          </a:p>
        </p:txBody>
      </p:sp>
    </p:spTree>
    <p:extLst>
      <p:ext uri="{BB962C8B-B14F-4D97-AF65-F5344CB8AC3E}">
        <p14:creationId xmlns:p14="http://schemas.microsoft.com/office/powerpoint/2010/main" val="4257174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Qiao\Western Blot\Gel#190502_Fat_Exercise\Gel#190502_CD31\Gel#190502_CD31_3sec_Publication Figure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33724"/>
            <a:ext cx="2234203" cy="67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194344" y="533400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250-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94344" y="1211818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150-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94344" y="1981200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100-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2400" y="71735"/>
            <a:ext cx="2194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CD31(PECAM-1)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A1CB27E-27F9-4F33-A65E-61AEB3DF06BB}"/>
              </a:ext>
            </a:extLst>
          </p:cNvPr>
          <p:cNvGrpSpPr/>
          <p:nvPr/>
        </p:nvGrpSpPr>
        <p:grpSpPr>
          <a:xfrm>
            <a:off x="4311364" y="391935"/>
            <a:ext cx="3562238" cy="5761215"/>
            <a:chOff x="4311364" y="391935"/>
            <a:chExt cx="3562238" cy="5761215"/>
          </a:xfrm>
        </p:grpSpPr>
        <p:sp>
          <p:nvSpPr>
            <p:cNvPr id="7" name="TextBox 6"/>
            <p:cNvSpPr txBox="1"/>
            <p:nvPr/>
          </p:nvSpPr>
          <p:spPr>
            <a:xfrm>
              <a:off x="4800600" y="391935"/>
              <a:ext cx="2123658" cy="674865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dirty="0"/>
                <a:t>RA</a:t>
              </a:r>
            </a:p>
            <a:p>
              <a:endParaRPr lang="en-US" dirty="0"/>
            </a:p>
            <a:p>
              <a:r>
                <a:rPr lang="en-US" dirty="0"/>
                <a:t>RA/PA</a:t>
              </a:r>
            </a:p>
            <a:p>
              <a:endParaRPr lang="en-US" dirty="0"/>
            </a:p>
            <a:p>
              <a:r>
                <a:rPr lang="en-US" dirty="0"/>
                <a:t>IH</a:t>
              </a:r>
            </a:p>
            <a:p>
              <a:endParaRPr lang="en-US" dirty="0"/>
            </a:p>
            <a:p>
              <a:r>
                <a:rPr lang="en-US" dirty="0"/>
                <a:t>IH/PA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11364" y="2707243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75-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11364" y="4162425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50-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11364" y="5783818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37-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962775" y="1104900"/>
              <a:ext cx="9108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Wingdings" pitchFamily="2" charset="2"/>
                </a:rPr>
                <a:t>CD31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9995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Qiao\Western Blot\Gel#190502_Fat_Exercise\Gel#190502_CD146\Gel#190502_CD146_0.2sec_Publication Figure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7169"/>
            <a:ext cx="2213950" cy="656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832235" y="142101"/>
            <a:ext cx="2056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CD146(MCAM)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AD15ED0-2C04-4554-8D50-B7E860DC4FEA}"/>
              </a:ext>
            </a:extLst>
          </p:cNvPr>
          <p:cNvGrpSpPr/>
          <p:nvPr/>
        </p:nvGrpSpPr>
        <p:grpSpPr>
          <a:xfrm>
            <a:off x="4194344" y="419100"/>
            <a:ext cx="3767701" cy="5619750"/>
            <a:chOff x="4194344" y="419100"/>
            <a:chExt cx="3767701" cy="5619750"/>
          </a:xfrm>
        </p:grpSpPr>
        <p:sp>
          <p:nvSpPr>
            <p:cNvPr id="8" name="TextBox 7"/>
            <p:cNvSpPr txBox="1"/>
            <p:nvPr/>
          </p:nvSpPr>
          <p:spPr>
            <a:xfrm>
              <a:off x="4194344" y="419100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250-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94344" y="1097518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150-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94344" y="1866900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100-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11364" y="2592943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75-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11364" y="4048125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50-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11364" y="5669518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37-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00600" y="510316"/>
              <a:ext cx="2123658" cy="674865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dirty="0"/>
                <a:t>RA</a:t>
              </a:r>
            </a:p>
            <a:p>
              <a:endParaRPr lang="en-US" dirty="0"/>
            </a:p>
            <a:p>
              <a:r>
                <a:rPr lang="en-US" dirty="0"/>
                <a:t>RA/PA</a:t>
              </a:r>
            </a:p>
            <a:p>
              <a:endParaRPr lang="en-US" dirty="0"/>
            </a:p>
            <a:p>
              <a:r>
                <a:rPr lang="en-US" dirty="0"/>
                <a:t>IH</a:t>
              </a:r>
            </a:p>
            <a:p>
              <a:endParaRPr lang="en-US" dirty="0"/>
            </a:p>
            <a:p>
              <a:r>
                <a:rPr lang="en-US" dirty="0"/>
                <a:t>IH/PA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934200" y="1419225"/>
              <a:ext cx="10278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Wingdings" pitchFamily="2" charset="2"/>
                </a:rPr>
                <a:t>CD146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2374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2862589" y="-34771"/>
            <a:ext cx="129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Tie2/TEK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51AEADC-0D04-45C0-B6D3-23D639A56694}"/>
              </a:ext>
            </a:extLst>
          </p:cNvPr>
          <p:cNvGrpSpPr/>
          <p:nvPr/>
        </p:nvGrpSpPr>
        <p:grpSpPr>
          <a:xfrm>
            <a:off x="4686930" y="228600"/>
            <a:ext cx="3551435" cy="6638978"/>
            <a:chOff x="4686930" y="228600"/>
            <a:chExt cx="3551435" cy="6638978"/>
          </a:xfrm>
        </p:grpSpPr>
        <p:pic>
          <p:nvPicPr>
            <p:cNvPr id="2052" name="Picture 4" descr="C:\Qiao\Western Blot\Gel#190502_Fat_Exercise\Gel#190502_Tie2\Gel#190502_Tie2_20sec_Publication Figure_full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8412" y="228600"/>
              <a:ext cx="2329189" cy="6638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4686930" y="640148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250-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86930" y="1318566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150-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86930" y="2240348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100-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803950" y="3014016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75-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03950" y="4554923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50-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03950" y="5985816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37-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22076" y="391935"/>
              <a:ext cx="2123658" cy="674865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dirty="0"/>
                <a:t>RA</a:t>
              </a:r>
            </a:p>
            <a:p>
              <a:endParaRPr lang="en-US" dirty="0"/>
            </a:p>
            <a:p>
              <a:r>
                <a:rPr lang="en-US" dirty="0"/>
                <a:t>RA/PA</a:t>
              </a:r>
            </a:p>
            <a:p>
              <a:endParaRPr lang="en-US" dirty="0"/>
            </a:p>
            <a:p>
              <a:r>
                <a:rPr lang="en-US" dirty="0"/>
                <a:t>IH</a:t>
              </a:r>
            </a:p>
            <a:p>
              <a:endParaRPr lang="en-US" dirty="0"/>
            </a:p>
            <a:p>
              <a:r>
                <a:rPr lang="en-US" dirty="0"/>
                <a:t>IH/PA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430130" y="1183243"/>
              <a:ext cx="8082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Wingdings" pitchFamily="2" charset="2"/>
                </a:rPr>
                <a:t>Tie2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72737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2076466" y="377820"/>
            <a:ext cx="1085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/>
              <a:t>β</a:t>
            </a:r>
            <a:r>
              <a:rPr lang="en-US" sz="2400" dirty="0"/>
              <a:t>-Actin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5FD2B3F-1A55-46A5-A4FC-0DC70F31113C}"/>
              </a:ext>
            </a:extLst>
          </p:cNvPr>
          <p:cNvGrpSpPr/>
          <p:nvPr/>
        </p:nvGrpSpPr>
        <p:grpSpPr>
          <a:xfrm>
            <a:off x="3962400" y="861746"/>
            <a:ext cx="3886200" cy="5081854"/>
            <a:chOff x="3962400" y="861746"/>
            <a:chExt cx="3886200" cy="5081854"/>
          </a:xfrm>
        </p:grpSpPr>
        <p:pic>
          <p:nvPicPr>
            <p:cNvPr id="1026" name="Picture 2" descr="C:\Qiao\Western Blot\Gel#190502_Fat_Exercise\Gel#190502_Actin_repeat 2\Gel#190502_Actin_repeat 2_0.3sec_Publication Figur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1520414"/>
              <a:ext cx="2154093" cy="44231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079420" y="3551830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50-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79420" y="4313830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37-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79420" y="5228230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25-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79420" y="2754574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75-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62400" y="2318982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100-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62400" y="1951630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150-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62400" y="1633182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250-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08544" y="3992824"/>
              <a:ext cx="1140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Wingdings" pitchFamily="2" charset="2"/>
                </a:rPr>
                <a:t></a:t>
              </a:r>
              <a:r>
                <a:rPr lang="el-GR" dirty="0"/>
                <a:t> β</a:t>
              </a:r>
              <a:r>
                <a:rPr lang="en-US" dirty="0"/>
                <a:t>-Actin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29542" y="861746"/>
              <a:ext cx="2123658" cy="674865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dirty="0"/>
                <a:t>RA</a:t>
              </a:r>
            </a:p>
            <a:p>
              <a:endParaRPr lang="en-US" dirty="0"/>
            </a:p>
            <a:p>
              <a:r>
                <a:rPr lang="en-US" dirty="0"/>
                <a:t>RA/PA</a:t>
              </a:r>
            </a:p>
            <a:p>
              <a:endParaRPr lang="en-US" dirty="0"/>
            </a:p>
            <a:p>
              <a:r>
                <a:rPr lang="en-US" dirty="0"/>
                <a:t>IH</a:t>
              </a:r>
            </a:p>
            <a:p>
              <a:endParaRPr lang="en-US" dirty="0"/>
            </a:p>
            <a:p>
              <a:r>
                <a:rPr lang="en-US" dirty="0"/>
                <a:t>IH/PA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2912C02-62BA-4EC6-A56C-5A70ABEC7F7C}"/>
              </a:ext>
            </a:extLst>
          </p:cNvPr>
          <p:cNvSpPr txBox="1"/>
          <p:nvPr/>
        </p:nvSpPr>
        <p:spPr>
          <a:xfrm>
            <a:off x="-31679" y="6174962"/>
            <a:ext cx="49249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B-actin was re-probed with the used membrane. </a:t>
            </a:r>
          </a:p>
          <a:p>
            <a:r>
              <a:rPr lang="en-US" dirty="0"/>
              <a:t>The band </a:t>
            </a:r>
            <a:r>
              <a:rPr lang="el-GR" dirty="0"/>
              <a:t>β</a:t>
            </a:r>
            <a:r>
              <a:rPr lang="en-US" dirty="0"/>
              <a:t>-actin from previously used membrane </a:t>
            </a:r>
          </a:p>
        </p:txBody>
      </p:sp>
    </p:spTree>
    <p:extLst>
      <p:ext uri="{BB962C8B-B14F-4D97-AF65-F5344CB8AC3E}">
        <p14:creationId xmlns:p14="http://schemas.microsoft.com/office/powerpoint/2010/main" val="3993068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2415</TotalTime>
  <Words>113</Words>
  <Application>Microsoft Office PowerPoint</Application>
  <PresentationFormat>On-screen Show (4:3)</PresentationFormat>
  <Paragraphs>78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Mizzou</dc:creator>
  <cp:lastModifiedBy>Gozal, David</cp:lastModifiedBy>
  <cp:revision>68</cp:revision>
  <dcterms:created xsi:type="dcterms:W3CDTF">2006-08-16T00:00:00Z</dcterms:created>
  <dcterms:modified xsi:type="dcterms:W3CDTF">2020-11-16T01:05:49Z</dcterms:modified>
</cp:coreProperties>
</file>