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izzou\Desktop\201215EF\Gel#201215 EF_CD11c\Gel#201215_CD11c_Ponceau_color_1.jpg">
            <a:extLst>
              <a:ext uri="{FF2B5EF4-FFF2-40B4-BE49-F238E27FC236}">
                <a16:creationId xmlns:a16="http://schemas.microsoft.com/office/drawing/2014/main" id="{190890AD-CBF9-40FA-84CB-B388F6ED3A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2" t="26598" r="15017" b="22141"/>
          <a:stretch/>
        </p:blipFill>
        <p:spPr bwMode="auto">
          <a:xfrm rot="16200000">
            <a:off x="1332665" y="1403807"/>
            <a:ext cx="1625973" cy="288160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Mizzou\Desktop\201215EF\Gel#201215 EF_CD11c\Gel#201215_CD11c_Ponceau_color_2.jpg">
            <a:extLst>
              <a:ext uri="{FF2B5EF4-FFF2-40B4-BE49-F238E27FC236}">
                <a16:creationId xmlns:a16="http://schemas.microsoft.com/office/drawing/2014/main" id="{EDC7BA51-F886-4FA8-B003-4323390EBC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9" t="24239" r="19912" b="25080"/>
          <a:stretch/>
        </p:blipFill>
        <p:spPr bwMode="auto">
          <a:xfrm rot="16200000">
            <a:off x="1338796" y="3671346"/>
            <a:ext cx="1543054" cy="284904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FB49BC-C79E-4159-9164-D03A681BA552}"/>
              </a:ext>
            </a:extLst>
          </p:cNvPr>
          <p:cNvSpPr txBox="1"/>
          <p:nvPr/>
        </p:nvSpPr>
        <p:spPr>
          <a:xfrm>
            <a:off x="304800" y="216497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41C39F-982B-47E9-85B8-FA4D92494389}"/>
              </a:ext>
            </a:extLst>
          </p:cNvPr>
          <p:cNvSpPr txBox="1"/>
          <p:nvPr/>
        </p:nvSpPr>
        <p:spPr>
          <a:xfrm>
            <a:off x="304800" y="2351038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BB2C9E-7BA3-46EB-A170-FDAD58652088}"/>
              </a:ext>
            </a:extLst>
          </p:cNvPr>
          <p:cNvSpPr txBox="1"/>
          <p:nvPr/>
        </p:nvSpPr>
        <p:spPr>
          <a:xfrm>
            <a:off x="376934" y="249834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4A84EA-8A29-4150-85C6-5026CA73EC04}"/>
              </a:ext>
            </a:extLst>
          </p:cNvPr>
          <p:cNvSpPr txBox="1"/>
          <p:nvPr/>
        </p:nvSpPr>
        <p:spPr>
          <a:xfrm>
            <a:off x="376934" y="284124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64BDA3-B183-40C3-9370-09AE717F75B6}"/>
              </a:ext>
            </a:extLst>
          </p:cNvPr>
          <p:cNvSpPr txBox="1"/>
          <p:nvPr/>
        </p:nvSpPr>
        <p:spPr>
          <a:xfrm>
            <a:off x="376934" y="3212723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BB3BEE-43E9-4BE4-B1B2-4E4CB45F0BD3}"/>
              </a:ext>
            </a:extLst>
          </p:cNvPr>
          <p:cNvSpPr txBox="1"/>
          <p:nvPr/>
        </p:nvSpPr>
        <p:spPr>
          <a:xfrm>
            <a:off x="304800" y="2060198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13B19E-B8B9-4FAE-A3F7-C65D15354540}"/>
              </a:ext>
            </a:extLst>
          </p:cNvPr>
          <p:cNvSpPr txBox="1"/>
          <p:nvPr/>
        </p:nvSpPr>
        <p:spPr>
          <a:xfrm>
            <a:off x="374798" y="4448172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81F23D-E14A-4BAA-A0CC-1BE5D8E2E1A2}"/>
              </a:ext>
            </a:extLst>
          </p:cNvPr>
          <p:cNvSpPr txBox="1"/>
          <p:nvPr/>
        </p:nvSpPr>
        <p:spPr>
          <a:xfrm>
            <a:off x="387498" y="461518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422F3B-FF5A-4D16-8A86-49640A6FBE5B}"/>
              </a:ext>
            </a:extLst>
          </p:cNvPr>
          <p:cNvSpPr txBox="1"/>
          <p:nvPr/>
        </p:nvSpPr>
        <p:spPr>
          <a:xfrm>
            <a:off x="459632" y="476884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C281AD-F55B-4C89-A46B-7C5117D03D35}"/>
              </a:ext>
            </a:extLst>
          </p:cNvPr>
          <p:cNvSpPr txBox="1"/>
          <p:nvPr/>
        </p:nvSpPr>
        <p:spPr>
          <a:xfrm>
            <a:off x="459632" y="509904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DDFA6B-0BB8-4C65-BFB0-04D4D836CC7C}"/>
              </a:ext>
            </a:extLst>
          </p:cNvPr>
          <p:cNvSpPr txBox="1"/>
          <p:nvPr/>
        </p:nvSpPr>
        <p:spPr>
          <a:xfrm>
            <a:off x="459632" y="5438772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22D772-A943-4F0E-9B56-560042D027C5}"/>
              </a:ext>
            </a:extLst>
          </p:cNvPr>
          <p:cNvSpPr txBox="1"/>
          <p:nvPr/>
        </p:nvSpPr>
        <p:spPr>
          <a:xfrm>
            <a:off x="387498" y="432434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758413-CE8C-48A3-9AF5-FD536FD99088}"/>
              </a:ext>
            </a:extLst>
          </p:cNvPr>
          <p:cNvSpPr txBox="1"/>
          <p:nvPr/>
        </p:nvSpPr>
        <p:spPr>
          <a:xfrm>
            <a:off x="3792807" y="216348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1F4CFE-9153-4C16-BB52-315430B4397A}"/>
              </a:ext>
            </a:extLst>
          </p:cNvPr>
          <p:cNvSpPr txBox="1"/>
          <p:nvPr/>
        </p:nvSpPr>
        <p:spPr>
          <a:xfrm>
            <a:off x="3792807" y="234954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430500-DD95-4F6F-8BF3-A4BF31E08393}"/>
              </a:ext>
            </a:extLst>
          </p:cNvPr>
          <p:cNvSpPr txBox="1"/>
          <p:nvPr/>
        </p:nvSpPr>
        <p:spPr>
          <a:xfrm>
            <a:off x="3864941" y="2496855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5D5666-889F-4847-BF9C-F374211F2075}"/>
              </a:ext>
            </a:extLst>
          </p:cNvPr>
          <p:cNvSpPr txBox="1"/>
          <p:nvPr/>
        </p:nvSpPr>
        <p:spPr>
          <a:xfrm>
            <a:off x="3864941" y="2839755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2399C9-7E9C-4AE5-814B-C0E2FCB25178}"/>
              </a:ext>
            </a:extLst>
          </p:cNvPr>
          <p:cNvSpPr txBox="1"/>
          <p:nvPr/>
        </p:nvSpPr>
        <p:spPr>
          <a:xfrm>
            <a:off x="3864941" y="321123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9B55EB-A6E5-4F19-B4F9-810F786ED5D1}"/>
              </a:ext>
            </a:extLst>
          </p:cNvPr>
          <p:cNvSpPr txBox="1"/>
          <p:nvPr/>
        </p:nvSpPr>
        <p:spPr>
          <a:xfrm>
            <a:off x="3792807" y="205870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pic>
        <p:nvPicPr>
          <p:cNvPr id="22" name="Picture 3" descr="C:\Users\Mizzou\Desktop\201215EF\Gel#201215 EF_CD11c\Gel#201515 EF_CD11c_12min.jpg">
            <a:extLst>
              <a:ext uri="{FF2B5EF4-FFF2-40B4-BE49-F238E27FC236}">
                <a16:creationId xmlns:a16="http://schemas.microsoft.com/office/drawing/2014/main" id="{A3985D93-46B8-4703-BD1B-4C2B7E621D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2" t="11219" r="58544" b="11024"/>
          <a:stretch/>
        </p:blipFill>
        <p:spPr bwMode="auto">
          <a:xfrm rot="5400000">
            <a:off x="4835917" y="1349768"/>
            <a:ext cx="1625974" cy="298969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047E54B-4DE2-4827-9E06-64503907D253}"/>
              </a:ext>
            </a:extLst>
          </p:cNvPr>
          <p:cNvSpPr txBox="1"/>
          <p:nvPr/>
        </p:nvSpPr>
        <p:spPr>
          <a:xfrm>
            <a:off x="3790950" y="4444781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DDB199-4DEC-465B-A5A3-3ECDE036F45D}"/>
              </a:ext>
            </a:extLst>
          </p:cNvPr>
          <p:cNvSpPr txBox="1"/>
          <p:nvPr/>
        </p:nvSpPr>
        <p:spPr>
          <a:xfrm>
            <a:off x="3790950" y="4611796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887697-8FD5-40A9-A30A-DBDDE0CB912B}"/>
              </a:ext>
            </a:extLst>
          </p:cNvPr>
          <p:cNvSpPr txBox="1"/>
          <p:nvPr/>
        </p:nvSpPr>
        <p:spPr>
          <a:xfrm>
            <a:off x="3863084" y="4765456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23834F-6E50-407E-AE77-625C0077FE31}"/>
              </a:ext>
            </a:extLst>
          </p:cNvPr>
          <p:cNvSpPr txBox="1"/>
          <p:nvPr/>
        </p:nvSpPr>
        <p:spPr>
          <a:xfrm>
            <a:off x="3863084" y="5095656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92F919-25DE-46BC-841F-BD89EE37257F}"/>
              </a:ext>
            </a:extLst>
          </p:cNvPr>
          <p:cNvSpPr txBox="1"/>
          <p:nvPr/>
        </p:nvSpPr>
        <p:spPr>
          <a:xfrm>
            <a:off x="3863084" y="543538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51532A-C6FB-4EB6-AA22-B6BD56D97BA1}"/>
              </a:ext>
            </a:extLst>
          </p:cNvPr>
          <p:cNvSpPr txBox="1"/>
          <p:nvPr/>
        </p:nvSpPr>
        <p:spPr>
          <a:xfrm>
            <a:off x="3790950" y="4320956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pic>
        <p:nvPicPr>
          <p:cNvPr id="29" name="Picture 3" descr="C:\Users\Mizzou\Desktop\201215EF\Gel#201215 EF_CD11c\Gel#201515 EF_CD11c_12min.jpg">
            <a:extLst>
              <a:ext uri="{FF2B5EF4-FFF2-40B4-BE49-F238E27FC236}">
                <a16:creationId xmlns:a16="http://schemas.microsoft.com/office/drawing/2014/main" id="{D84D5FB6-823C-41A4-81DF-4CA52C0C15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5" t="11219" r="19588" b="11024"/>
          <a:stretch/>
        </p:blipFill>
        <p:spPr bwMode="auto">
          <a:xfrm rot="5400000">
            <a:off x="4873827" y="3599334"/>
            <a:ext cx="1546440" cy="298969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95D3197-D83D-499E-8ECC-F9A4B509ED45}"/>
              </a:ext>
            </a:extLst>
          </p:cNvPr>
          <p:cNvSpPr txBox="1"/>
          <p:nvPr/>
        </p:nvSpPr>
        <p:spPr>
          <a:xfrm>
            <a:off x="8305800" y="2149670"/>
            <a:ext cx="8258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Wingdings" pitchFamily="2" charset="2"/>
              </a:rPr>
              <a:t>CD11c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54FC7D-A8EF-44C6-B3E7-F7FC06B03F20}"/>
              </a:ext>
            </a:extLst>
          </p:cNvPr>
          <p:cNvSpPr txBox="1"/>
          <p:nvPr/>
        </p:nvSpPr>
        <p:spPr>
          <a:xfrm>
            <a:off x="7317057" y="216067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B0CFF12-8AF6-4D7E-84E2-4C6564E9E8E8}"/>
              </a:ext>
            </a:extLst>
          </p:cNvPr>
          <p:cNvSpPr txBox="1"/>
          <p:nvPr/>
        </p:nvSpPr>
        <p:spPr>
          <a:xfrm>
            <a:off x="7317057" y="234674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5AAFF4-A24B-4D9C-9FCE-04595B5E8CC3}"/>
              </a:ext>
            </a:extLst>
          </p:cNvPr>
          <p:cNvSpPr txBox="1"/>
          <p:nvPr/>
        </p:nvSpPr>
        <p:spPr>
          <a:xfrm>
            <a:off x="7389191" y="249405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5618C9-0808-4EDA-BAD2-9165F4EB544F}"/>
              </a:ext>
            </a:extLst>
          </p:cNvPr>
          <p:cNvSpPr txBox="1"/>
          <p:nvPr/>
        </p:nvSpPr>
        <p:spPr>
          <a:xfrm>
            <a:off x="7389191" y="283695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DB5DE8-D680-453A-ACE0-E6E2CB2B7315}"/>
              </a:ext>
            </a:extLst>
          </p:cNvPr>
          <p:cNvSpPr txBox="1"/>
          <p:nvPr/>
        </p:nvSpPr>
        <p:spPr>
          <a:xfrm>
            <a:off x="7389191" y="3208425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9B7306-E314-44E3-A27E-C58B15E0AEA7}"/>
              </a:ext>
            </a:extLst>
          </p:cNvPr>
          <p:cNvSpPr txBox="1"/>
          <p:nvPr/>
        </p:nvSpPr>
        <p:spPr>
          <a:xfrm>
            <a:off x="7317057" y="205590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pic>
        <p:nvPicPr>
          <p:cNvPr id="37" name="Picture 3" descr="C:\Users\Mizzou\Desktop\201215EF\Gel#201215 EF_CD11c\Gel#201515 EF_CD11c_12min.jpg">
            <a:extLst>
              <a:ext uri="{FF2B5EF4-FFF2-40B4-BE49-F238E27FC236}">
                <a16:creationId xmlns:a16="http://schemas.microsoft.com/office/drawing/2014/main" id="{584EECF5-9A16-4EF9-B9EC-A193B06D94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2" t="65967" r="58544" b="15206"/>
          <a:stretch/>
        </p:blipFill>
        <p:spPr bwMode="auto">
          <a:xfrm rot="5400000">
            <a:off x="7216587" y="2479858"/>
            <a:ext cx="1625974" cy="72390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DDC7F5F0-F80F-4835-A8C0-205E64CF841C}"/>
              </a:ext>
            </a:extLst>
          </p:cNvPr>
          <p:cNvGrpSpPr/>
          <p:nvPr/>
        </p:nvGrpSpPr>
        <p:grpSpPr>
          <a:xfrm>
            <a:off x="657225" y="1244623"/>
            <a:ext cx="2847974" cy="660374"/>
            <a:chOff x="657225" y="1209186"/>
            <a:chExt cx="2847974" cy="660374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310C42B-1918-4015-AA2D-86D9E2B9CF05}"/>
                </a:ext>
              </a:extLst>
            </p:cNvPr>
            <p:cNvSpPr txBox="1"/>
            <p:nvPr/>
          </p:nvSpPr>
          <p:spPr>
            <a:xfrm rot="16200000">
              <a:off x="3043566" y="1397912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11D7CEA-33AF-4660-B63E-ABC792F9229E}"/>
                </a:ext>
              </a:extLst>
            </p:cNvPr>
            <p:cNvGrpSpPr/>
            <p:nvPr/>
          </p:nvGrpSpPr>
          <p:grpSpPr>
            <a:xfrm>
              <a:off x="657225" y="1209186"/>
              <a:ext cx="2657474" cy="660374"/>
              <a:chOff x="657225" y="1244626"/>
              <a:chExt cx="2657474" cy="660374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7409D20-D1ED-4F0F-8043-9682DB3ACB75}"/>
                  </a:ext>
                </a:extLst>
              </p:cNvPr>
              <p:cNvSpPr txBox="1"/>
              <p:nvPr/>
            </p:nvSpPr>
            <p:spPr>
              <a:xfrm rot="16200000">
                <a:off x="617792" y="1547369"/>
                <a:ext cx="386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084A82C-9A45-42D3-82B3-6990EEAF4947}"/>
                  </a:ext>
                </a:extLst>
              </p:cNvPr>
              <p:cNvSpPr txBox="1"/>
              <p:nvPr/>
            </p:nvSpPr>
            <p:spPr>
              <a:xfrm rot="16200000">
                <a:off x="661902" y="1420924"/>
                <a:ext cx="660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RA+PA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2634701-252D-4EBE-9CD6-B86F98804153}"/>
                  </a:ext>
                </a:extLst>
              </p:cNvPr>
              <p:cNvSpPr txBox="1"/>
              <p:nvPr/>
            </p:nvSpPr>
            <p:spPr>
              <a:xfrm rot="16200000">
                <a:off x="1027244" y="1443366"/>
                <a:ext cx="6154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IH+PA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371F14BE-C178-446B-8759-17FD0B4B7C71}"/>
                  </a:ext>
                </a:extLst>
              </p:cNvPr>
              <p:cNvSpPr txBox="1"/>
              <p:nvPr/>
            </p:nvSpPr>
            <p:spPr>
              <a:xfrm rot="16200000">
                <a:off x="1002184" y="1569811"/>
                <a:ext cx="3417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8D84371-3A80-4DFE-9EBE-D28DDE738B8C}"/>
                  </a:ext>
                </a:extLst>
              </p:cNvPr>
              <p:cNvSpPr txBox="1"/>
              <p:nvPr/>
            </p:nvSpPr>
            <p:spPr>
              <a:xfrm rot="16200000">
                <a:off x="1310139" y="1547369"/>
                <a:ext cx="386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9C29BAC-911C-4F76-97C3-A63CA5BE224A}"/>
                  </a:ext>
                </a:extLst>
              </p:cNvPr>
              <p:cNvSpPr txBox="1"/>
              <p:nvPr/>
            </p:nvSpPr>
            <p:spPr>
              <a:xfrm rot="16200000">
                <a:off x="1344724" y="1420924"/>
                <a:ext cx="660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RA+PA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BA5742E3-DB5E-4DFF-92AE-06935866DF4A}"/>
                  </a:ext>
                </a:extLst>
              </p:cNvPr>
              <p:cNvSpPr txBox="1"/>
              <p:nvPr/>
            </p:nvSpPr>
            <p:spPr>
              <a:xfrm rot="16200000">
                <a:off x="1700541" y="1443366"/>
                <a:ext cx="6154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IH+PA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4DF6A704-B912-490D-B37F-5C6823627EC1}"/>
                  </a:ext>
                </a:extLst>
              </p:cNvPr>
              <p:cNvSpPr txBox="1"/>
              <p:nvPr/>
            </p:nvSpPr>
            <p:spPr>
              <a:xfrm rot="16200000">
                <a:off x="1665956" y="1569811"/>
                <a:ext cx="3417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A9E498C-2B69-4C00-95AA-862FC980DCDC}"/>
                  </a:ext>
                </a:extLst>
              </p:cNvPr>
              <p:cNvSpPr txBox="1"/>
              <p:nvPr/>
            </p:nvSpPr>
            <p:spPr>
              <a:xfrm rot="16200000">
                <a:off x="1979867" y="1547369"/>
                <a:ext cx="386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B352E12-43AD-4789-9B22-33CD9FEAB252}"/>
                  </a:ext>
                </a:extLst>
              </p:cNvPr>
              <p:cNvSpPr txBox="1"/>
              <p:nvPr/>
            </p:nvSpPr>
            <p:spPr>
              <a:xfrm rot="16200000">
                <a:off x="2023977" y="1420924"/>
                <a:ext cx="660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RA+PA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3C640035-CE63-4D49-9D50-ADA93B6233B2}"/>
                  </a:ext>
                </a:extLst>
              </p:cNvPr>
              <p:cNvSpPr txBox="1"/>
              <p:nvPr/>
            </p:nvSpPr>
            <p:spPr>
              <a:xfrm rot="16200000">
                <a:off x="2360744" y="1443366"/>
                <a:ext cx="6154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IH+PA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A34DCBF-E12D-4BA7-AB0D-EE3D1B351703}"/>
                  </a:ext>
                </a:extLst>
              </p:cNvPr>
              <p:cNvSpPr txBox="1"/>
              <p:nvPr/>
            </p:nvSpPr>
            <p:spPr>
              <a:xfrm rot="16200000">
                <a:off x="2345209" y="1569811"/>
                <a:ext cx="3417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E535603-A7CE-4D9B-88C5-662AEF410AE2}"/>
                  </a:ext>
                </a:extLst>
              </p:cNvPr>
              <p:cNvSpPr txBox="1"/>
              <p:nvPr/>
            </p:nvSpPr>
            <p:spPr>
              <a:xfrm rot="16200000">
                <a:off x="2605539" y="1547369"/>
                <a:ext cx="386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7732454A-AA0B-4734-8126-CE9D80B1EC9F}"/>
                  </a:ext>
                </a:extLst>
              </p:cNvPr>
              <p:cNvSpPr txBox="1"/>
              <p:nvPr/>
            </p:nvSpPr>
            <p:spPr>
              <a:xfrm rot="16200000">
                <a:off x="2649649" y="1420924"/>
                <a:ext cx="660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RA+PA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3A0AB15D-0410-4A46-AACE-B02CC168D903}"/>
                  </a:ext>
                </a:extLst>
              </p:cNvPr>
              <p:cNvSpPr txBox="1"/>
              <p:nvPr/>
            </p:nvSpPr>
            <p:spPr>
              <a:xfrm rot="16200000">
                <a:off x="2989931" y="1569811"/>
                <a:ext cx="3417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</a:t>
                </a:r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A291184-210D-444F-830B-A74755D40401}"/>
              </a:ext>
            </a:extLst>
          </p:cNvPr>
          <p:cNvGrpSpPr/>
          <p:nvPr/>
        </p:nvGrpSpPr>
        <p:grpSpPr>
          <a:xfrm>
            <a:off x="4038600" y="1310404"/>
            <a:ext cx="2847974" cy="660374"/>
            <a:chOff x="4257675" y="1132581"/>
            <a:chExt cx="2847974" cy="660374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B628559-9EDD-492F-860B-45186738541E}"/>
                </a:ext>
              </a:extLst>
            </p:cNvPr>
            <p:cNvSpPr txBox="1"/>
            <p:nvPr/>
          </p:nvSpPr>
          <p:spPr>
            <a:xfrm rot="16200000">
              <a:off x="4218242" y="143532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B8EE6B5-19BE-4479-AD2C-39B786B03270}"/>
                </a:ext>
              </a:extLst>
            </p:cNvPr>
            <p:cNvSpPr txBox="1"/>
            <p:nvPr/>
          </p:nvSpPr>
          <p:spPr>
            <a:xfrm rot="16200000">
              <a:off x="4262352" y="130887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56456A1-E307-4C7C-B0DE-DD081343FBB2}"/>
                </a:ext>
              </a:extLst>
            </p:cNvPr>
            <p:cNvSpPr txBox="1"/>
            <p:nvPr/>
          </p:nvSpPr>
          <p:spPr>
            <a:xfrm rot="16200000">
              <a:off x="4627694" y="133132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9A62E44-3F17-4259-8836-04ACA13E9A76}"/>
                </a:ext>
              </a:extLst>
            </p:cNvPr>
            <p:cNvSpPr txBox="1"/>
            <p:nvPr/>
          </p:nvSpPr>
          <p:spPr>
            <a:xfrm rot="16200000">
              <a:off x="4602634" y="145776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A59A45C-1DCA-468D-BF64-CC5B484D4E2D}"/>
                </a:ext>
              </a:extLst>
            </p:cNvPr>
            <p:cNvSpPr txBox="1"/>
            <p:nvPr/>
          </p:nvSpPr>
          <p:spPr>
            <a:xfrm rot="16200000">
              <a:off x="4910589" y="143532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3BD968C-9C80-467D-B6C2-912EC48E67E3}"/>
                </a:ext>
              </a:extLst>
            </p:cNvPr>
            <p:cNvSpPr txBox="1"/>
            <p:nvPr/>
          </p:nvSpPr>
          <p:spPr>
            <a:xfrm rot="16200000">
              <a:off x="4945174" y="130887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562565B-B550-421C-9811-2AFCE119169B}"/>
                </a:ext>
              </a:extLst>
            </p:cNvPr>
            <p:cNvSpPr txBox="1"/>
            <p:nvPr/>
          </p:nvSpPr>
          <p:spPr>
            <a:xfrm rot="16200000">
              <a:off x="5300991" y="133132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2F928BC-29CE-4F5D-8B7D-11234F09B838}"/>
                </a:ext>
              </a:extLst>
            </p:cNvPr>
            <p:cNvSpPr txBox="1"/>
            <p:nvPr/>
          </p:nvSpPr>
          <p:spPr>
            <a:xfrm rot="16200000">
              <a:off x="5266406" y="145776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7FF7FA-2EB6-4AFC-86C5-B8655CD280D0}"/>
                </a:ext>
              </a:extLst>
            </p:cNvPr>
            <p:cNvSpPr txBox="1"/>
            <p:nvPr/>
          </p:nvSpPr>
          <p:spPr>
            <a:xfrm rot="16200000">
              <a:off x="5580317" y="143532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0CECF051-23D2-4B72-82E1-64A846B39DED}"/>
                </a:ext>
              </a:extLst>
            </p:cNvPr>
            <p:cNvSpPr txBox="1"/>
            <p:nvPr/>
          </p:nvSpPr>
          <p:spPr>
            <a:xfrm rot="16200000">
              <a:off x="5624427" y="130887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B30E9FD-6115-44B6-9DDE-429E293826FA}"/>
                </a:ext>
              </a:extLst>
            </p:cNvPr>
            <p:cNvSpPr txBox="1"/>
            <p:nvPr/>
          </p:nvSpPr>
          <p:spPr>
            <a:xfrm rot="16200000">
              <a:off x="5961194" y="133132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41FE5C0-363D-470E-A382-B2995A012A38}"/>
                </a:ext>
              </a:extLst>
            </p:cNvPr>
            <p:cNvSpPr txBox="1"/>
            <p:nvPr/>
          </p:nvSpPr>
          <p:spPr>
            <a:xfrm rot="16200000">
              <a:off x="5945659" y="145776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FE85858-8D92-4F0D-B014-1996057119F4}"/>
                </a:ext>
              </a:extLst>
            </p:cNvPr>
            <p:cNvSpPr txBox="1"/>
            <p:nvPr/>
          </p:nvSpPr>
          <p:spPr>
            <a:xfrm rot="16200000">
              <a:off x="6205989" y="143532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A207E82-700A-4C62-AC88-3C2ED9B14707}"/>
                </a:ext>
              </a:extLst>
            </p:cNvPr>
            <p:cNvSpPr txBox="1"/>
            <p:nvPr/>
          </p:nvSpPr>
          <p:spPr>
            <a:xfrm rot="16200000">
              <a:off x="6250099" y="130887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BB8C3BE-7AC4-403F-9C17-156FE05ECFD5}"/>
                </a:ext>
              </a:extLst>
            </p:cNvPr>
            <p:cNvSpPr txBox="1"/>
            <p:nvPr/>
          </p:nvSpPr>
          <p:spPr>
            <a:xfrm rot="16200000">
              <a:off x="6644016" y="133132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F5C50A3-D0DB-4AEC-9E91-6E9E8C8000CE}"/>
                </a:ext>
              </a:extLst>
            </p:cNvPr>
            <p:cNvSpPr txBox="1"/>
            <p:nvPr/>
          </p:nvSpPr>
          <p:spPr>
            <a:xfrm rot="16200000">
              <a:off x="6590381" y="145776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ABCE1D8-9856-4AEF-BB3A-FB3EA010B53B}"/>
              </a:ext>
            </a:extLst>
          </p:cNvPr>
          <p:cNvGrpSpPr/>
          <p:nvPr/>
        </p:nvGrpSpPr>
        <p:grpSpPr>
          <a:xfrm>
            <a:off x="7543800" y="1447797"/>
            <a:ext cx="831652" cy="660374"/>
            <a:chOff x="7588447" y="1084956"/>
            <a:chExt cx="831652" cy="660374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C90E88F5-A226-473F-80D8-0E72588EEBDE}"/>
                </a:ext>
              </a:extLst>
            </p:cNvPr>
            <p:cNvSpPr txBox="1"/>
            <p:nvPr/>
          </p:nvSpPr>
          <p:spPr>
            <a:xfrm rot="16200000">
              <a:off x="7549014" y="1387699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0E8B4509-4781-4E7A-A8ED-E84D5DFEC495}"/>
                </a:ext>
              </a:extLst>
            </p:cNvPr>
            <p:cNvSpPr txBox="1"/>
            <p:nvPr/>
          </p:nvSpPr>
          <p:spPr>
            <a:xfrm rot="16200000">
              <a:off x="7593124" y="1261254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2DC5A4E4-49A8-47AA-820E-82327E7D6248}"/>
                </a:ext>
              </a:extLst>
            </p:cNvPr>
            <p:cNvSpPr txBox="1"/>
            <p:nvPr/>
          </p:nvSpPr>
          <p:spPr>
            <a:xfrm rot="16200000">
              <a:off x="7958466" y="1283696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96E4BE1A-2CEB-41AD-9142-6B32A6CDA421}"/>
                </a:ext>
              </a:extLst>
            </p:cNvPr>
            <p:cNvSpPr txBox="1"/>
            <p:nvPr/>
          </p:nvSpPr>
          <p:spPr>
            <a:xfrm rot="16200000">
              <a:off x="7933406" y="1410141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840742D-D695-4B61-9E04-4A9BB896812D}"/>
              </a:ext>
            </a:extLst>
          </p:cNvPr>
          <p:cNvSpPr/>
          <p:nvPr/>
        </p:nvSpPr>
        <p:spPr>
          <a:xfrm>
            <a:off x="2438400" y="3349823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14BA5-839C-40BB-B125-66044178B150}"/>
              </a:ext>
            </a:extLst>
          </p:cNvPr>
          <p:cNvSpPr/>
          <p:nvPr/>
        </p:nvSpPr>
        <p:spPr>
          <a:xfrm>
            <a:off x="2438400" y="5559623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ACAA22A-AD9D-4CA2-A133-D836C874D0E2}"/>
              </a:ext>
            </a:extLst>
          </p:cNvPr>
          <p:cNvSpPr txBox="1"/>
          <p:nvPr/>
        </p:nvSpPr>
        <p:spPr>
          <a:xfrm>
            <a:off x="4932413" y="30480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CD11c</a:t>
            </a:r>
          </a:p>
        </p:txBody>
      </p:sp>
    </p:spTree>
    <p:extLst>
      <p:ext uri="{BB962C8B-B14F-4D97-AF65-F5344CB8AC3E}">
        <p14:creationId xmlns:p14="http://schemas.microsoft.com/office/powerpoint/2010/main" val="640300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Mizzou\Desktop\201215EF\201215 EF_CD31\201215 EF_CD31_105 se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7" t="7587" r="50206" b="9514"/>
          <a:stretch/>
        </p:blipFill>
        <p:spPr bwMode="auto">
          <a:xfrm rot="16200000">
            <a:off x="4735390" y="3306634"/>
            <a:ext cx="1814840" cy="300188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2" y="4071609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2" y="4286249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2136" y="4505324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82136" y="4852659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2136" y="5267324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2" y="3900159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pic>
        <p:nvPicPr>
          <p:cNvPr id="9" name="Picture 4" descr="C:\Users\Mizzou\Desktop\201215EF\201215 EF_CD31\201215 EF_CD31_105 se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06" t="7587" r="7861" b="9513"/>
          <a:stretch/>
        </p:blipFill>
        <p:spPr bwMode="auto">
          <a:xfrm rot="16200000">
            <a:off x="4728411" y="1185106"/>
            <a:ext cx="1828798" cy="300188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10003" y="1957061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3" y="2171701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82137" y="2390776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82137" y="273811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82137" y="312420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3" y="1771651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pic>
        <p:nvPicPr>
          <p:cNvPr id="16" name="Picture 2" descr="C:\Users\Mizzou\Desktop\201215EF\201215EF_CD31\201215EF_CD31_poncear_col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1" t="11280" r="59985" b="5893"/>
          <a:stretch/>
        </p:blipFill>
        <p:spPr bwMode="auto">
          <a:xfrm rot="5400000">
            <a:off x="1081322" y="1246568"/>
            <a:ext cx="1818142" cy="288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C:\Users\Mizzou\Desktop\201215EF\201215EF_CD31\201215EF_CD31_poncear_col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10437" r="25443" b="7408"/>
          <a:stretch/>
        </p:blipFill>
        <p:spPr bwMode="auto">
          <a:xfrm rot="5400000">
            <a:off x="1100805" y="3386582"/>
            <a:ext cx="1824365" cy="283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Mizzou\Desktop\201215EF\201215 EF_CD31\201215 EF_CD31_105 sec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06" t="49715" r="7861" b="31872"/>
          <a:stretch/>
        </p:blipFill>
        <p:spPr bwMode="auto">
          <a:xfrm rot="16200000">
            <a:off x="7115179" y="2352672"/>
            <a:ext cx="1828798" cy="66675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356622" y="195706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56622" y="217170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428756" y="2390775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28756" y="273811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28756" y="312420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356622" y="177165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8600" y="407160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8600" y="428624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0734" y="4505322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0734" y="485265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0734" y="5267322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28600" y="390015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28601" y="1957059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28601" y="2171699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0735" y="2390774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00735" y="2738109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0735" y="3124199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28601" y="1771649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05093" y="304800"/>
            <a:ext cx="174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CD31 (PECAM-1)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324850" y="1921073"/>
            <a:ext cx="750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Wingdings" pitchFamily="2" charset="2"/>
              </a:rPr>
              <a:t>CD31</a:t>
            </a:r>
            <a:endParaRPr lang="en-US" sz="1400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1CBE1DC-0A4D-4A01-A490-BAFB05187815}"/>
              </a:ext>
            </a:extLst>
          </p:cNvPr>
          <p:cNvGrpSpPr/>
          <p:nvPr/>
        </p:nvGrpSpPr>
        <p:grpSpPr>
          <a:xfrm>
            <a:off x="4257675" y="1132581"/>
            <a:ext cx="2847974" cy="660374"/>
            <a:chOff x="4257675" y="1132581"/>
            <a:chExt cx="2847974" cy="660374"/>
          </a:xfrm>
        </p:grpSpPr>
        <p:sp>
          <p:nvSpPr>
            <p:cNvPr id="39" name="TextBox 38"/>
            <p:cNvSpPr txBox="1"/>
            <p:nvPr/>
          </p:nvSpPr>
          <p:spPr>
            <a:xfrm rot="16200000">
              <a:off x="4218242" y="143532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4262352" y="130887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4627694" y="133132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4602634" y="145776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4910589" y="143532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4945174" y="130887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5300991" y="133132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 rot="16200000">
              <a:off x="5266406" y="145776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5580317" y="143532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 rot="16200000">
              <a:off x="5624427" y="130887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5961194" y="133132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5945659" y="145776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6205989" y="143532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 rot="16200000">
              <a:off x="6250099" y="130887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 rot="16200000">
              <a:off x="6644016" y="133132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rot="16200000">
              <a:off x="6590381" y="145776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73CFA14-CAFE-44B5-B6DB-C7322BDC9AA7}"/>
              </a:ext>
            </a:extLst>
          </p:cNvPr>
          <p:cNvGrpSpPr/>
          <p:nvPr/>
        </p:nvGrpSpPr>
        <p:grpSpPr>
          <a:xfrm>
            <a:off x="7588447" y="1084956"/>
            <a:ext cx="831652" cy="660374"/>
            <a:chOff x="7588447" y="1084956"/>
            <a:chExt cx="831652" cy="660374"/>
          </a:xfrm>
        </p:grpSpPr>
        <p:sp>
          <p:nvSpPr>
            <p:cNvPr id="55" name="TextBox 54"/>
            <p:cNvSpPr txBox="1"/>
            <p:nvPr/>
          </p:nvSpPr>
          <p:spPr>
            <a:xfrm rot="16200000">
              <a:off x="7549014" y="1387699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 rot="16200000">
              <a:off x="7593124" y="1261254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7958466" y="1283696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6200000">
              <a:off x="7933406" y="1410141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0AF799F5-FB3C-4825-B85E-BA353B389AEA}"/>
              </a:ext>
            </a:extLst>
          </p:cNvPr>
          <p:cNvSpPr/>
          <p:nvPr/>
        </p:nvSpPr>
        <p:spPr>
          <a:xfrm>
            <a:off x="2362200" y="3339856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200FF0E-5C84-455C-871F-2C7958954C30}"/>
              </a:ext>
            </a:extLst>
          </p:cNvPr>
          <p:cNvSpPr/>
          <p:nvPr/>
        </p:nvSpPr>
        <p:spPr>
          <a:xfrm>
            <a:off x="2405219" y="5483423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33DD5D6-AE1F-44CA-85CE-AF1F1844BBFF}"/>
              </a:ext>
            </a:extLst>
          </p:cNvPr>
          <p:cNvGrpSpPr/>
          <p:nvPr/>
        </p:nvGrpSpPr>
        <p:grpSpPr>
          <a:xfrm>
            <a:off x="657225" y="1143000"/>
            <a:ext cx="2847974" cy="660374"/>
            <a:chOff x="657225" y="1209186"/>
            <a:chExt cx="2847974" cy="660374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84BDDE4-B05C-436B-9F57-A263AD82D820}"/>
                </a:ext>
              </a:extLst>
            </p:cNvPr>
            <p:cNvSpPr txBox="1"/>
            <p:nvPr/>
          </p:nvSpPr>
          <p:spPr>
            <a:xfrm rot="16200000">
              <a:off x="3043566" y="1397912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1FE20C73-CFD3-48EE-8393-9F77B9DC7535}"/>
                </a:ext>
              </a:extLst>
            </p:cNvPr>
            <p:cNvGrpSpPr/>
            <p:nvPr/>
          </p:nvGrpSpPr>
          <p:grpSpPr>
            <a:xfrm>
              <a:off x="657225" y="1209186"/>
              <a:ext cx="2657474" cy="660374"/>
              <a:chOff x="657225" y="1244626"/>
              <a:chExt cx="2657474" cy="660374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7CD09CF-8A87-4BD3-A5AE-4C01D4D6303A}"/>
                  </a:ext>
                </a:extLst>
              </p:cNvPr>
              <p:cNvSpPr txBox="1"/>
              <p:nvPr/>
            </p:nvSpPr>
            <p:spPr>
              <a:xfrm rot="16200000">
                <a:off x="617792" y="1547369"/>
                <a:ext cx="386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530A152-79EC-40BC-AAF8-F749771B72F6}"/>
                  </a:ext>
                </a:extLst>
              </p:cNvPr>
              <p:cNvSpPr txBox="1"/>
              <p:nvPr/>
            </p:nvSpPr>
            <p:spPr>
              <a:xfrm rot="16200000">
                <a:off x="661902" y="1420924"/>
                <a:ext cx="660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RA+PA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0EBB910-0D41-4BE8-8EF3-CF4049823B13}"/>
                  </a:ext>
                </a:extLst>
              </p:cNvPr>
              <p:cNvSpPr txBox="1"/>
              <p:nvPr/>
            </p:nvSpPr>
            <p:spPr>
              <a:xfrm rot="16200000">
                <a:off x="1027244" y="1443366"/>
                <a:ext cx="6154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IH+PA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27A1A6A-8CB8-4EDF-BC99-9CC86F6C73FA}"/>
                  </a:ext>
                </a:extLst>
              </p:cNvPr>
              <p:cNvSpPr txBox="1"/>
              <p:nvPr/>
            </p:nvSpPr>
            <p:spPr>
              <a:xfrm rot="16200000">
                <a:off x="1002184" y="1569811"/>
                <a:ext cx="3417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C854120-8479-48BE-8D65-45592188C5F9}"/>
                  </a:ext>
                </a:extLst>
              </p:cNvPr>
              <p:cNvSpPr txBox="1"/>
              <p:nvPr/>
            </p:nvSpPr>
            <p:spPr>
              <a:xfrm rot="16200000">
                <a:off x="1310139" y="1547369"/>
                <a:ext cx="386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366144BE-337F-4C82-B666-C85EF0839A39}"/>
                  </a:ext>
                </a:extLst>
              </p:cNvPr>
              <p:cNvSpPr txBox="1"/>
              <p:nvPr/>
            </p:nvSpPr>
            <p:spPr>
              <a:xfrm rot="16200000">
                <a:off x="1344724" y="1420924"/>
                <a:ext cx="660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RA+PA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1BA0CB7-C6AF-4633-A16F-D399F261FC8A}"/>
                  </a:ext>
                </a:extLst>
              </p:cNvPr>
              <p:cNvSpPr txBox="1"/>
              <p:nvPr/>
            </p:nvSpPr>
            <p:spPr>
              <a:xfrm rot="16200000">
                <a:off x="1700541" y="1443366"/>
                <a:ext cx="6154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IH+PA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3D97D72-7B2C-4854-80A2-2C687D7C0F4F}"/>
                  </a:ext>
                </a:extLst>
              </p:cNvPr>
              <p:cNvSpPr txBox="1"/>
              <p:nvPr/>
            </p:nvSpPr>
            <p:spPr>
              <a:xfrm rot="16200000">
                <a:off x="1665956" y="1569811"/>
                <a:ext cx="3417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298D2B6-3DEC-46DF-93B0-E415B67BF0BD}"/>
                  </a:ext>
                </a:extLst>
              </p:cNvPr>
              <p:cNvSpPr txBox="1"/>
              <p:nvPr/>
            </p:nvSpPr>
            <p:spPr>
              <a:xfrm rot="16200000">
                <a:off x="1979867" y="1547369"/>
                <a:ext cx="386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098F2F9-5908-4812-B584-0AAA0E29BD28}"/>
                  </a:ext>
                </a:extLst>
              </p:cNvPr>
              <p:cNvSpPr txBox="1"/>
              <p:nvPr/>
            </p:nvSpPr>
            <p:spPr>
              <a:xfrm rot="16200000">
                <a:off x="2023977" y="1420924"/>
                <a:ext cx="660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RA+PA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3261C2BC-B547-40D8-B70E-532455F3C025}"/>
                  </a:ext>
                </a:extLst>
              </p:cNvPr>
              <p:cNvSpPr txBox="1"/>
              <p:nvPr/>
            </p:nvSpPr>
            <p:spPr>
              <a:xfrm rot="16200000">
                <a:off x="2360744" y="1443366"/>
                <a:ext cx="6154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IH+PA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EFF05B97-D81D-4222-947B-0C7EC0700670}"/>
                  </a:ext>
                </a:extLst>
              </p:cNvPr>
              <p:cNvSpPr txBox="1"/>
              <p:nvPr/>
            </p:nvSpPr>
            <p:spPr>
              <a:xfrm rot="16200000">
                <a:off x="2345209" y="1569811"/>
                <a:ext cx="3417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F3DD274-2A6E-4DE7-A699-F71C33086563}"/>
                  </a:ext>
                </a:extLst>
              </p:cNvPr>
              <p:cNvSpPr txBox="1"/>
              <p:nvPr/>
            </p:nvSpPr>
            <p:spPr>
              <a:xfrm rot="16200000">
                <a:off x="2605539" y="1547369"/>
                <a:ext cx="386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1EEAA56C-5777-4AD2-9C28-4B0B7EDA2E9A}"/>
                  </a:ext>
                </a:extLst>
              </p:cNvPr>
              <p:cNvSpPr txBox="1"/>
              <p:nvPr/>
            </p:nvSpPr>
            <p:spPr>
              <a:xfrm rot="16200000">
                <a:off x="2649649" y="1420924"/>
                <a:ext cx="660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RA+PA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39AF95AE-E0D8-48E0-B5B7-BDE5F2828637}"/>
                  </a:ext>
                </a:extLst>
              </p:cNvPr>
              <p:cNvSpPr txBox="1"/>
              <p:nvPr/>
            </p:nvSpPr>
            <p:spPr>
              <a:xfrm rot="16200000">
                <a:off x="2989931" y="1569811"/>
                <a:ext cx="3417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IH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5825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 descr="C:\Users\Mizzou\Desktop\201215EF\201215 EF_CD146\201215 EF_CD146_Ponceau_color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3" t="19276" r="22727" b="25393"/>
          <a:stretch/>
        </p:blipFill>
        <p:spPr bwMode="auto">
          <a:xfrm rot="16200000">
            <a:off x="1135149" y="1142751"/>
            <a:ext cx="1779680" cy="294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3" descr="C:\Users\Mizzou\Desktop\201215EF\201215 EF_CD146\201215 EF_CD146_Ponceau_color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4" t="21997" r="22078" b="20075"/>
          <a:stretch/>
        </p:blipFill>
        <p:spPr bwMode="auto">
          <a:xfrm rot="16200000">
            <a:off x="1164795" y="3192581"/>
            <a:ext cx="1808992" cy="308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3" descr="C:\Users\Mizzou\Desktop\201215EF\201215 EF_CD146\201215 EF_CD146_1.0sec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0" t="10485" r="55783" b="13882"/>
          <a:stretch/>
        </p:blipFill>
        <p:spPr bwMode="auto">
          <a:xfrm rot="5400000">
            <a:off x="4724493" y="1156754"/>
            <a:ext cx="1799669" cy="289722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C:\Users\Mizzou\Desktop\201215EF\201215 EF_CD146\201215 EF_CD146_0.5sec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52" t="11011" r="14174" b="13357"/>
          <a:stretch/>
        </p:blipFill>
        <p:spPr bwMode="auto">
          <a:xfrm rot="5400000">
            <a:off x="4714835" y="3280693"/>
            <a:ext cx="1818986" cy="289722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3810000" y="1891771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810000" y="2097336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882134" y="230290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882134" y="267503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882134" y="311097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810000" y="1750004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810000" y="399170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810000" y="4208559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882134" y="4417004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882134" y="4796235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882134" y="520027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810000" y="3862338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28600" y="186909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28600" y="2069372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00734" y="2248385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00734" y="2657645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00734" y="3093579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28600" y="172204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28600" y="395845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28600" y="417002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00734" y="4383754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00734" y="4810559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00734" y="529917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28600" y="3823802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pic>
        <p:nvPicPr>
          <p:cNvPr id="87" name="Picture 3" descr="C:\Users\Mizzou\Desktop\201215EF\201215 EF_CD146\201215 EF_CD146_1.0sec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0" t="46290" r="55783" b="35143"/>
          <a:stretch/>
        </p:blipFill>
        <p:spPr bwMode="auto">
          <a:xfrm rot="5400000">
            <a:off x="7049408" y="2248829"/>
            <a:ext cx="1799669" cy="7112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TextBox 87"/>
          <p:cNvSpPr txBox="1"/>
          <p:nvPr/>
        </p:nvSpPr>
        <p:spPr>
          <a:xfrm>
            <a:off x="7239000" y="189083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239000" y="209639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311134" y="230196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311134" y="2674096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311134" y="311003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239000" y="174906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225467" y="1989787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Wingdings" pitchFamily="2" charset="2"/>
              </a:rPr>
              <a:t>CD146</a:t>
            </a:r>
            <a:endParaRPr lang="en-US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5181600" y="76200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CD146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7DF00B1-3BAD-4E1F-BEFE-5483D6B85ABE}"/>
              </a:ext>
            </a:extLst>
          </p:cNvPr>
          <p:cNvGrpSpPr/>
          <p:nvPr/>
        </p:nvGrpSpPr>
        <p:grpSpPr>
          <a:xfrm>
            <a:off x="4219575" y="1113531"/>
            <a:ext cx="2847974" cy="660374"/>
            <a:chOff x="4219575" y="1113531"/>
            <a:chExt cx="2847974" cy="660374"/>
          </a:xfrm>
        </p:grpSpPr>
        <p:sp>
          <p:nvSpPr>
            <p:cNvPr id="96" name="TextBox 95"/>
            <p:cNvSpPr txBox="1"/>
            <p:nvPr/>
          </p:nvSpPr>
          <p:spPr>
            <a:xfrm rot="16200000">
              <a:off x="4180142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 rot="16200000">
              <a:off x="4224252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 rot="16200000">
              <a:off x="4589594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16200000">
              <a:off x="4564534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 rot="16200000">
              <a:off x="4872489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 rot="16200000">
              <a:off x="4907074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 rot="16200000">
              <a:off x="5262891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 rot="16200000">
              <a:off x="5228306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 rot="16200000">
              <a:off x="5542217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 rot="16200000">
              <a:off x="5586327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 rot="16200000">
              <a:off x="5923094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 rot="16200000">
              <a:off x="5907559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 rot="16200000">
              <a:off x="6167889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 rot="16200000">
              <a:off x="6211999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 rot="16200000">
              <a:off x="6605916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 rot="16200000">
              <a:off x="6552281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DFC66AE-6690-4FD0-A72C-6897ABCD44CB}"/>
              </a:ext>
            </a:extLst>
          </p:cNvPr>
          <p:cNvGrpSpPr/>
          <p:nvPr/>
        </p:nvGrpSpPr>
        <p:grpSpPr>
          <a:xfrm>
            <a:off x="7502722" y="1104006"/>
            <a:ext cx="860227" cy="660374"/>
            <a:chOff x="7502722" y="1104006"/>
            <a:chExt cx="860227" cy="660374"/>
          </a:xfrm>
        </p:grpSpPr>
        <p:sp>
          <p:nvSpPr>
            <p:cNvPr id="112" name="TextBox 111"/>
            <p:cNvSpPr txBox="1"/>
            <p:nvPr/>
          </p:nvSpPr>
          <p:spPr>
            <a:xfrm rot="16200000">
              <a:off x="7463289" y="1406749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 rot="16200000">
              <a:off x="7507399" y="1280304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 rot="16200000">
              <a:off x="7901316" y="1302746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 rot="16200000">
              <a:off x="7847681" y="1429191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9AC1FB47-2CC6-4862-B655-5413E6623B7B}"/>
              </a:ext>
            </a:extLst>
          </p:cNvPr>
          <p:cNvSpPr txBox="1"/>
          <p:nvPr/>
        </p:nvSpPr>
        <p:spPr>
          <a:xfrm rot="16200000">
            <a:off x="646367" y="144574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9B55546-28D2-49FE-933C-496FD1F9C3B5}"/>
              </a:ext>
            </a:extLst>
          </p:cNvPr>
          <p:cNvSpPr txBox="1"/>
          <p:nvPr/>
        </p:nvSpPr>
        <p:spPr>
          <a:xfrm rot="16200000">
            <a:off x="690477" y="131929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6562EEB-06F8-4D90-81E3-9650AE322B47}"/>
              </a:ext>
            </a:extLst>
          </p:cNvPr>
          <p:cNvSpPr txBox="1"/>
          <p:nvPr/>
        </p:nvSpPr>
        <p:spPr>
          <a:xfrm rot="16200000">
            <a:off x="1055819" y="134174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379ACC5-5970-4853-B964-9718EDEEF800}"/>
              </a:ext>
            </a:extLst>
          </p:cNvPr>
          <p:cNvSpPr txBox="1"/>
          <p:nvPr/>
        </p:nvSpPr>
        <p:spPr>
          <a:xfrm rot="16200000">
            <a:off x="1030759" y="146818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347ADA8-757F-422C-B10B-3CE8D8903BDB}"/>
              </a:ext>
            </a:extLst>
          </p:cNvPr>
          <p:cNvSpPr txBox="1"/>
          <p:nvPr/>
        </p:nvSpPr>
        <p:spPr>
          <a:xfrm rot="16200000">
            <a:off x="1338714" y="144574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F09E8D8-FCF5-492A-8DDC-3FD6D3EF7E7F}"/>
              </a:ext>
            </a:extLst>
          </p:cNvPr>
          <p:cNvSpPr txBox="1"/>
          <p:nvPr/>
        </p:nvSpPr>
        <p:spPr>
          <a:xfrm rot="16200000">
            <a:off x="1373299" y="131929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191796A-97E6-4D2E-A188-962AB79ECF23}"/>
              </a:ext>
            </a:extLst>
          </p:cNvPr>
          <p:cNvSpPr txBox="1"/>
          <p:nvPr/>
        </p:nvSpPr>
        <p:spPr>
          <a:xfrm rot="16200000">
            <a:off x="1729116" y="134174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A1112AC-1B91-471C-A684-CFD2A90CED0C}"/>
              </a:ext>
            </a:extLst>
          </p:cNvPr>
          <p:cNvSpPr txBox="1"/>
          <p:nvPr/>
        </p:nvSpPr>
        <p:spPr>
          <a:xfrm rot="16200000">
            <a:off x="1694531" y="146818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1B501B80-312A-4BD1-8866-51F2FAC44F0F}"/>
              </a:ext>
            </a:extLst>
          </p:cNvPr>
          <p:cNvSpPr txBox="1"/>
          <p:nvPr/>
        </p:nvSpPr>
        <p:spPr>
          <a:xfrm rot="16200000">
            <a:off x="2008442" y="144574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403C701-2A8B-47D8-8AC0-F1D19E32C5FA}"/>
              </a:ext>
            </a:extLst>
          </p:cNvPr>
          <p:cNvSpPr txBox="1"/>
          <p:nvPr/>
        </p:nvSpPr>
        <p:spPr>
          <a:xfrm rot="16200000">
            <a:off x="2052552" y="131929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7DAC181-97C9-43FF-ADBA-5CF80904EC56}"/>
              </a:ext>
            </a:extLst>
          </p:cNvPr>
          <p:cNvSpPr txBox="1"/>
          <p:nvPr/>
        </p:nvSpPr>
        <p:spPr>
          <a:xfrm rot="16200000">
            <a:off x="2389319" y="134174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74FB808-C979-42AC-9483-E1401E6FC111}"/>
              </a:ext>
            </a:extLst>
          </p:cNvPr>
          <p:cNvSpPr txBox="1"/>
          <p:nvPr/>
        </p:nvSpPr>
        <p:spPr>
          <a:xfrm rot="16200000">
            <a:off x="2373784" y="146818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BCFC35F-130D-4C3D-B596-7B8A31841F74}"/>
              </a:ext>
            </a:extLst>
          </p:cNvPr>
          <p:cNvSpPr txBox="1"/>
          <p:nvPr/>
        </p:nvSpPr>
        <p:spPr>
          <a:xfrm rot="16200000">
            <a:off x="2634114" y="144574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15FCBCA-29CE-4CC8-8051-5ABA315919BF}"/>
              </a:ext>
            </a:extLst>
          </p:cNvPr>
          <p:cNvSpPr txBox="1"/>
          <p:nvPr/>
        </p:nvSpPr>
        <p:spPr>
          <a:xfrm rot="16200000">
            <a:off x="2678224" y="131929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5BD584B-86BF-4A4B-B491-D52B963030ED}"/>
              </a:ext>
            </a:extLst>
          </p:cNvPr>
          <p:cNvSpPr txBox="1"/>
          <p:nvPr/>
        </p:nvSpPr>
        <p:spPr>
          <a:xfrm rot="16200000">
            <a:off x="3072141" y="134174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C30638D-5B4E-4232-BC5B-19BFB91B7651}"/>
              </a:ext>
            </a:extLst>
          </p:cNvPr>
          <p:cNvSpPr txBox="1"/>
          <p:nvPr/>
        </p:nvSpPr>
        <p:spPr>
          <a:xfrm rot="16200000">
            <a:off x="3018506" y="146818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77311A85-D9F3-45DE-BC8F-6D191184030B}"/>
              </a:ext>
            </a:extLst>
          </p:cNvPr>
          <p:cNvSpPr/>
          <p:nvPr/>
        </p:nvSpPr>
        <p:spPr>
          <a:xfrm>
            <a:off x="2481419" y="3200400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1705BD5-69D0-49C6-BFF5-58377B84E9F0}"/>
              </a:ext>
            </a:extLst>
          </p:cNvPr>
          <p:cNvSpPr/>
          <p:nvPr/>
        </p:nvSpPr>
        <p:spPr>
          <a:xfrm>
            <a:off x="2481419" y="5331023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80455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Mizzou\Desktop\201215EF\201215 EF_Tie2\201215 EF_Tie2_140se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8" t="11934" r="55418" b="13909"/>
          <a:stretch/>
        </p:blipFill>
        <p:spPr bwMode="auto">
          <a:xfrm rot="5400000">
            <a:off x="4505053" y="1256191"/>
            <a:ext cx="1809752" cy="284066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18568" y="1933572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18568" y="213359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90702" y="232409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90702" y="2733672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90702" y="312419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18568" y="177164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pic>
        <p:nvPicPr>
          <p:cNvPr id="9" name="Picture 2" descr="C:\Users\Mizzou\Desktop\201215EF\201215 EF_Tie2\201215 EF_Tie2_Ponceau_color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5" t="21917" r="15147" b="19351"/>
          <a:stretch/>
        </p:blipFill>
        <p:spPr bwMode="auto">
          <a:xfrm rot="16200000">
            <a:off x="1020438" y="3421668"/>
            <a:ext cx="1819276" cy="291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izzou\Desktop\201215EF\201215 EF_Tie2\201215 EF_Tie2_Ponceau_color_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6" t="23154" r="16545" b="20778"/>
          <a:stretch/>
        </p:blipFill>
        <p:spPr bwMode="auto">
          <a:xfrm rot="16200000">
            <a:off x="1019708" y="1211140"/>
            <a:ext cx="1844920" cy="289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izzou\Desktop\201215EF\201215 EF_Tie2\201215 EF_Tie2_140se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0" t="11934" r="12322" b="13909"/>
          <a:stretch/>
        </p:blipFill>
        <p:spPr bwMode="auto">
          <a:xfrm rot="5400000">
            <a:off x="4509817" y="3470755"/>
            <a:ext cx="1800223" cy="284066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618568" y="410527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18568" y="4305298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90702" y="4505323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90702" y="4924423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90702" y="533399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18568" y="395287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pic>
        <p:nvPicPr>
          <p:cNvPr id="18" name="Picture 3" descr="C:\Users\Mizzou\Desktop\201215EF\201215 EF_Tie2\201215 EF_Tie2_140sec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8" t="64779" r="55418" b="16540"/>
          <a:stretch/>
        </p:blipFill>
        <p:spPr bwMode="auto">
          <a:xfrm rot="5400000">
            <a:off x="6869099" y="2318715"/>
            <a:ext cx="1809752" cy="71561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058863" y="1933572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58863" y="213359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30997" y="232409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30997" y="2733672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30997" y="312419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58863" y="177164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4634" y="1905211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4634" y="2105236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6768" y="2295736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6768" y="269467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06768" y="3085203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4634" y="1743286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4634" y="4119444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4634" y="4319469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06768" y="4519494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06768" y="4938594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06768" y="5348169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4634" y="3967044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091021" y="1880757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Wingdings" pitchFamily="2" charset="2"/>
              </a:rPr>
              <a:t></a:t>
            </a:r>
            <a:r>
              <a:rPr lang="en-US" sz="1400" dirty="0"/>
              <a:t>Tie2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105400" y="39266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Tie2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F36FFE-0882-437E-A6E1-5D4A1B0738EB}"/>
              </a:ext>
            </a:extLst>
          </p:cNvPr>
          <p:cNvSpPr txBox="1"/>
          <p:nvPr/>
        </p:nvSpPr>
        <p:spPr>
          <a:xfrm rot="16200000">
            <a:off x="493967" y="143532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2B0FC35-0734-40EC-86D0-A6A23D3AE912}"/>
              </a:ext>
            </a:extLst>
          </p:cNvPr>
          <p:cNvSpPr txBox="1"/>
          <p:nvPr/>
        </p:nvSpPr>
        <p:spPr>
          <a:xfrm rot="16200000">
            <a:off x="538077" y="130887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5A8F948-EC71-4BA0-9802-5A5C4D42D2B4}"/>
              </a:ext>
            </a:extLst>
          </p:cNvPr>
          <p:cNvSpPr txBox="1"/>
          <p:nvPr/>
        </p:nvSpPr>
        <p:spPr>
          <a:xfrm rot="16200000">
            <a:off x="903419" y="133132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B92EADF-E820-4E13-ABAF-B1DAA61755F1}"/>
              </a:ext>
            </a:extLst>
          </p:cNvPr>
          <p:cNvSpPr txBox="1"/>
          <p:nvPr/>
        </p:nvSpPr>
        <p:spPr>
          <a:xfrm rot="16200000">
            <a:off x="878359" y="145776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2DC84FB-89CC-42E9-8462-0E87C267547E}"/>
              </a:ext>
            </a:extLst>
          </p:cNvPr>
          <p:cNvSpPr txBox="1"/>
          <p:nvPr/>
        </p:nvSpPr>
        <p:spPr>
          <a:xfrm rot="16200000">
            <a:off x="1186314" y="143532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554548B-7918-44D5-BA84-DAAD38E95836}"/>
              </a:ext>
            </a:extLst>
          </p:cNvPr>
          <p:cNvSpPr txBox="1"/>
          <p:nvPr/>
        </p:nvSpPr>
        <p:spPr>
          <a:xfrm rot="16200000">
            <a:off x="1220899" y="130887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CDF074E-A8D8-4E4E-8511-2DD431362E31}"/>
              </a:ext>
            </a:extLst>
          </p:cNvPr>
          <p:cNvSpPr txBox="1"/>
          <p:nvPr/>
        </p:nvSpPr>
        <p:spPr>
          <a:xfrm rot="16200000">
            <a:off x="1576716" y="133132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D1FE073-B432-4146-A822-E9F014130C1B}"/>
              </a:ext>
            </a:extLst>
          </p:cNvPr>
          <p:cNvSpPr txBox="1"/>
          <p:nvPr/>
        </p:nvSpPr>
        <p:spPr>
          <a:xfrm rot="16200000">
            <a:off x="1542131" y="145776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5CAB65B-EC87-41B3-8812-34D2B32091F6}"/>
              </a:ext>
            </a:extLst>
          </p:cNvPr>
          <p:cNvSpPr txBox="1"/>
          <p:nvPr/>
        </p:nvSpPr>
        <p:spPr>
          <a:xfrm rot="16200000">
            <a:off x="1856042" y="143532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19D9233-9B7C-4B79-A000-662BC64A8032}"/>
              </a:ext>
            </a:extLst>
          </p:cNvPr>
          <p:cNvSpPr txBox="1"/>
          <p:nvPr/>
        </p:nvSpPr>
        <p:spPr>
          <a:xfrm rot="16200000">
            <a:off x="1900152" y="130887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BBFCE6B-DEBC-4673-9B10-22F577ADD42F}"/>
              </a:ext>
            </a:extLst>
          </p:cNvPr>
          <p:cNvSpPr txBox="1"/>
          <p:nvPr/>
        </p:nvSpPr>
        <p:spPr>
          <a:xfrm rot="16200000">
            <a:off x="2236919" y="133132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7D0630F-401D-4A9E-A4D4-3DDDEE01290B}"/>
              </a:ext>
            </a:extLst>
          </p:cNvPr>
          <p:cNvSpPr txBox="1"/>
          <p:nvPr/>
        </p:nvSpPr>
        <p:spPr>
          <a:xfrm rot="16200000">
            <a:off x="2221384" y="145776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EC0E5DC-3365-48CD-A8E5-B6B4DAC44FF8}"/>
              </a:ext>
            </a:extLst>
          </p:cNvPr>
          <p:cNvSpPr txBox="1"/>
          <p:nvPr/>
        </p:nvSpPr>
        <p:spPr>
          <a:xfrm rot="16200000">
            <a:off x="2481714" y="143532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05E7015-11F2-4EE3-946C-58AE7A74EA3C}"/>
              </a:ext>
            </a:extLst>
          </p:cNvPr>
          <p:cNvSpPr txBox="1"/>
          <p:nvPr/>
        </p:nvSpPr>
        <p:spPr>
          <a:xfrm rot="16200000">
            <a:off x="2525824" y="130887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E9C2D1B-D908-42DE-99A6-0DF184DACD0C}"/>
              </a:ext>
            </a:extLst>
          </p:cNvPr>
          <p:cNvSpPr txBox="1"/>
          <p:nvPr/>
        </p:nvSpPr>
        <p:spPr>
          <a:xfrm rot="16200000">
            <a:off x="2919741" y="133132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3814BA8-E9EA-40CC-B2DE-213BA96B99CC}"/>
              </a:ext>
            </a:extLst>
          </p:cNvPr>
          <p:cNvSpPr txBox="1"/>
          <p:nvPr/>
        </p:nvSpPr>
        <p:spPr>
          <a:xfrm rot="16200000">
            <a:off x="2866106" y="145776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4FC4BFB9-DA42-4C00-B520-3758D8E625F4}"/>
              </a:ext>
            </a:extLst>
          </p:cNvPr>
          <p:cNvSpPr/>
          <p:nvPr/>
        </p:nvSpPr>
        <p:spPr>
          <a:xfrm>
            <a:off x="2362200" y="3349823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9C0B710-3078-4763-AA8D-6FA72CE7FAD8}"/>
              </a:ext>
            </a:extLst>
          </p:cNvPr>
          <p:cNvSpPr/>
          <p:nvPr/>
        </p:nvSpPr>
        <p:spPr>
          <a:xfrm>
            <a:off x="2329019" y="5483423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301920F-6999-4293-964B-A37FB8B9C5C4}"/>
              </a:ext>
            </a:extLst>
          </p:cNvPr>
          <p:cNvGrpSpPr/>
          <p:nvPr/>
        </p:nvGrpSpPr>
        <p:grpSpPr>
          <a:xfrm>
            <a:off x="3933826" y="1143000"/>
            <a:ext cx="2847974" cy="660374"/>
            <a:chOff x="4219575" y="1113531"/>
            <a:chExt cx="2847974" cy="660374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85D08A0-9F94-4DAF-813F-E0E06E96372A}"/>
                </a:ext>
              </a:extLst>
            </p:cNvPr>
            <p:cNvSpPr txBox="1"/>
            <p:nvPr/>
          </p:nvSpPr>
          <p:spPr>
            <a:xfrm rot="16200000">
              <a:off x="4180142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94206B8-4A9A-4D09-8734-C2A7DC67E57F}"/>
                </a:ext>
              </a:extLst>
            </p:cNvPr>
            <p:cNvSpPr txBox="1"/>
            <p:nvPr/>
          </p:nvSpPr>
          <p:spPr>
            <a:xfrm rot="16200000">
              <a:off x="4224252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74ABB85-7982-4424-ABB6-970804AC18C1}"/>
                </a:ext>
              </a:extLst>
            </p:cNvPr>
            <p:cNvSpPr txBox="1"/>
            <p:nvPr/>
          </p:nvSpPr>
          <p:spPr>
            <a:xfrm rot="16200000">
              <a:off x="4589594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056436F-41EE-4EE9-8E8D-C5462B577ECB}"/>
                </a:ext>
              </a:extLst>
            </p:cNvPr>
            <p:cNvSpPr txBox="1"/>
            <p:nvPr/>
          </p:nvSpPr>
          <p:spPr>
            <a:xfrm rot="16200000">
              <a:off x="4564534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0C96EDE-5023-4FE7-9FC3-9EF4F4ED9D4B}"/>
                </a:ext>
              </a:extLst>
            </p:cNvPr>
            <p:cNvSpPr txBox="1"/>
            <p:nvPr/>
          </p:nvSpPr>
          <p:spPr>
            <a:xfrm rot="16200000">
              <a:off x="4872489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ADE15C2-58E8-4114-B0AC-6B8A81F12521}"/>
                </a:ext>
              </a:extLst>
            </p:cNvPr>
            <p:cNvSpPr txBox="1"/>
            <p:nvPr/>
          </p:nvSpPr>
          <p:spPr>
            <a:xfrm rot="16200000">
              <a:off x="4907074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956BB1EB-73E2-499C-B219-1B3B24E7FE51}"/>
                </a:ext>
              </a:extLst>
            </p:cNvPr>
            <p:cNvSpPr txBox="1"/>
            <p:nvPr/>
          </p:nvSpPr>
          <p:spPr>
            <a:xfrm rot="16200000">
              <a:off x="5262891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51F6BA2-CF33-4416-A3CE-D09FB49B4231}"/>
                </a:ext>
              </a:extLst>
            </p:cNvPr>
            <p:cNvSpPr txBox="1"/>
            <p:nvPr/>
          </p:nvSpPr>
          <p:spPr>
            <a:xfrm rot="16200000">
              <a:off x="5228306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3959DE4-1142-4A64-AB36-E18CA8320F2B}"/>
                </a:ext>
              </a:extLst>
            </p:cNvPr>
            <p:cNvSpPr txBox="1"/>
            <p:nvPr/>
          </p:nvSpPr>
          <p:spPr>
            <a:xfrm rot="16200000">
              <a:off x="5542217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3DA3872-7AA3-4B1C-B940-39A0393D2D2F}"/>
                </a:ext>
              </a:extLst>
            </p:cNvPr>
            <p:cNvSpPr txBox="1"/>
            <p:nvPr/>
          </p:nvSpPr>
          <p:spPr>
            <a:xfrm rot="16200000">
              <a:off x="5586327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DCA70940-39A5-4ACA-BA92-72F7BD47EBF6}"/>
                </a:ext>
              </a:extLst>
            </p:cNvPr>
            <p:cNvSpPr txBox="1"/>
            <p:nvPr/>
          </p:nvSpPr>
          <p:spPr>
            <a:xfrm rot="16200000">
              <a:off x="5923094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9C4F2A9-AD5C-4A97-AD89-F45F2D6DC325}"/>
                </a:ext>
              </a:extLst>
            </p:cNvPr>
            <p:cNvSpPr txBox="1"/>
            <p:nvPr/>
          </p:nvSpPr>
          <p:spPr>
            <a:xfrm rot="16200000">
              <a:off x="5907559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180E4A14-97F9-4B24-AB78-445F1F5E3864}"/>
                </a:ext>
              </a:extLst>
            </p:cNvPr>
            <p:cNvSpPr txBox="1"/>
            <p:nvPr/>
          </p:nvSpPr>
          <p:spPr>
            <a:xfrm rot="16200000">
              <a:off x="6167889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E9FB19F1-5981-4951-B759-B57EF93AB52B}"/>
                </a:ext>
              </a:extLst>
            </p:cNvPr>
            <p:cNvSpPr txBox="1"/>
            <p:nvPr/>
          </p:nvSpPr>
          <p:spPr>
            <a:xfrm rot="16200000">
              <a:off x="6211999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80DB761-A9C8-4236-BDA6-C620A24807C4}"/>
                </a:ext>
              </a:extLst>
            </p:cNvPr>
            <p:cNvSpPr txBox="1"/>
            <p:nvPr/>
          </p:nvSpPr>
          <p:spPr>
            <a:xfrm rot="16200000">
              <a:off x="6605916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EDEB4088-EACD-4862-BF44-90685CFBC920}"/>
                </a:ext>
              </a:extLst>
            </p:cNvPr>
            <p:cNvSpPr txBox="1"/>
            <p:nvPr/>
          </p:nvSpPr>
          <p:spPr>
            <a:xfrm rot="16200000">
              <a:off x="6552281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BC0C515-EE13-4DD5-BD5D-1197CEA5DCBE}"/>
              </a:ext>
            </a:extLst>
          </p:cNvPr>
          <p:cNvGrpSpPr/>
          <p:nvPr/>
        </p:nvGrpSpPr>
        <p:grpSpPr>
          <a:xfrm>
            <a:off x="7293173" y="1168426"/>
            <a:ext cx="860227" cy="660374"/>
            <a:chOff x="7502722" y="1104006"/>
            <a:chExt cx="860227" cy="660374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9FA43B31-40AF-4716-A157-20CF8811CF2C}"/>
                </a:ext>
              </a:extLst>
            </p:cNvPr>
            <p:cNvSpPr txBox="1"/>
            <p:nvPr/>
          </p:nvSpPr>
          <p:spPr>
            <a:xfrm rot="16200000">
              <a:off x="7463289" y="1406749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9748117-9F2E-4125-B75D-100F15E26B47}"/>
                </a:ext>
              </a:extLst>
            </p:cNvPr>
            <p:cNvSpPr txBox="1"/>
            <p:nvPr/>
          </p:nvSpPr>
          <p:spPr>
            <a:xfrm rot="16200000">
              <a:off x="7507399" y="1280304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41CFD442-B8DF-4C07-A4D2-F0D0649101F7}"/>
                </a:ext>
              </a:extLst>
            </p:cNvPr>
            <p:cNvSpPr txBox="1"/>
            <p:nvPr/>
          </p:nvSpPr>
          <p:spPr>
            <a:xfrm rot="16200000">
              <a:off x="7901316" y="1302746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E02C535-9792-451C-B4F4-DE2FCA4C10C5}"/>
                </a:ext>
              </a:extLst>
            </p:cNvPr>
            <p:cNvSpPr txBox="1"/>
            <p:nvPr/>
          </p:nvSpPr>
          <p:spPr>
            <a:xfrm rot="16200000">
              <a:off x="7847681" y="1429191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1643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izzou\Desktop\201215EF\201215 EF_Actb\201215 EF_Actb_0.3se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6" t="8952" r="56904" b="12103"/>
          <a:stretch/>
        </p:blipFill>
        <p:spPr bwMode="auto">
          <a:xfrm rot="5400000">
            <a:off x="4610783" y="800465"/>
            <a:ext cx="1638300" cy="302411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1400" y="160529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81400" y="175325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53534" y="185294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3534" y="215774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53534" y="246254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81400" y="150560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53534" y="29438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pic>
        <p:nvPicPr>
          <p:cNvPr id="10" name="Picture 2" descr="C:\Users\Mizzou\Desktop\201215EF\201215 EF_Actb\201215 EF_Actb_0.3se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25" t="8952" r="17523" b="12103"/>
          <a:stretch/>
        </p:blipFill>
        <p:spPr bwMode="auto">
          <a:xfrm rot="5400000">
            <a:off x="4510769" y="3148381"/>
            <a:ext cx="1838327" cy="302411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581400" y="403860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81400" y="418656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53534" y="428625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53534" y="459105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53534" y="4905375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375794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53534" y="537719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pic>
        <p:nvPicPr>
          <p:cNvPr id="18" name="Picture 2" descr="C:\Users\Mizzou\Desktop\201215EF\201215 EF_Actb_ponceau_color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8" t="19862" r="26614" b="27848"/>
          <a:stretch/>
        </p:blipFill>
        <p:spPr bwMode="auto">
          <a:xfrm rot="5400000">
            <a:off x="1105017" y="845555"/>
            <a:ext cx="1638300" cy="293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Mizzou\Desktop\201215EF\201215 EF_Actb_ponceau_color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4" t="25865" r="29139" b="23646"/>
          <a:stretch/>
        </p:blipFill>
        <p:spPr bwMode="auto">
          <a:xfrm rot="5400000">
            <a:off x="1076533" y="3156422"/>
            <a:ext cx="1708595" cy="29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52400" y="1603237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2400" y="1751202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4534" y="185088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4534" y="215568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4534" y="246048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2400" y="1503552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4534" y="294182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2400" y="3899578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2400" y="404754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24534" y="414722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24534" y="445202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24534" y="4766353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52400" y="376179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24534" y="523816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pic>
        <p:nvPicPr>
          <p:cNvPr id="34" name="Picture 2" descr="C:\Users\Mizzou\Desktop\201215EF\201215 EF_Actb\201215 EF_Actb_0.3sec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25" t="30585" r="17523" b="51575"/>
          <a:stretch/>
        </p:blipFill>
        <p:spPr bwMode="auto">
          <a:xfrm rot="5400000">
            <a:off x="7080628" y="4318746"/>
            <a:ext cx="1838327" cy="68338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7307410" y="4038598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150-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307410" y="4186563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100-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379544" y="428624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75-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79544" y="459104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50-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379544" y="4905373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07410" y="3757938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250-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379544" y="5377188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37-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343900" y="4560422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Wingdings" pitchFamily="2" charset="2"/>
              </a:rPr>
              <a:t></a:t>
            </a:r>
            <a:r>
              <a:rPr lang="en-US" sz="1400" dirty="0" err="1">
                <a:sym typeface="Wingdings" pitchFamily="2" charset="2"/>
              </a:rPr>
              <a:t>Actb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5024529" y="22860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Actb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C1EA03F-C0DE-4600-8B35-CA1977CC95B7}"/>
              </a:ext>
            </a:extLst>
          </p:cNvPr>
          <p:cNvSpPr txBox="1"/>
          <p:nvPr/>
        </p:nvSpPr>
        <p:spPr>
          <a:xfrm rot="16200000">
            <a:off x="465392" y="114094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3EE21E2-2A87-428D-941F-2C20A98AB331}"/>
              </a:ext>
            </a:extLst>
          </p:cNvPr>
          <p:cNvSpPr txBox="1"/>
          <p:nvPr/>
        </p:nvSpPr>
        <p:spPr>
          <a:xfrm rot="16200000">
            <a:off x="509502" y="101449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39488-D26C-4D58-B05C-6CAE31DE0826}"/>
              </a:ext>
            </a:extLst>
          </p:cNvPr>
          <p:cNvSpPr txBox="1"/>
          <p:nvPr/>
        </p:nvSpPr>
        <p:spPr>
          <a:xfrm rot="16200000">
            <a:off x="874844" y="103694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14B3E65-1FEE-415A-8C64-778B9C2E30E9}"/>
              </a:ext>
            </a:extLst>
          </p:cNvPr>
          <p:cNvSpPr txBox="1"/>
          <p:nvPr/>
        </p:nvSpPr>
        <p:spPr>
          <a:xfrm rot="16200000">
            <a:off x="849784" y="116338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7690449-FD09-4FAA-BFE8-063FCDBF05FF}"/>
              </a:ext>
            </a:extLst>
          </p:cNvPr>
          <p:cNvSpPr txBox="1"/>
          <p:nvPr/>
        </p:nvSpPr>
        <p:spPr>
          <a:xfrm rot="16200000">
            <a:off x="1157739" y="114094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0C334B4-3D78-42A0-B574-CF720A6144C1}"/>
              </a:ext>
            </a:extLst>
          </p:cNvPr>
          <p:cNvSpPr txBox="1"/>
          <p:nvPr/>
        </p:nvSpPr>
        <p:spPr>
          <a:xfrm rot="16200000">
            <a:off x="1192324" y="101449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B4F8D47-7EEA-49A9-8EED-E315CF9B149C}"/>
              </a:ext>
            </a:extLst>
          </p:cNvPr>
          <p:cNvSpPr txBox="1"/>
          <p:nvPr/>
        </p:nvSpPr>
        <p:spPr>
          <a:xfrm rot="16200000">
            <a:off x="1548141" y="103694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0140400-654D-43C6-AF33-211C4A12614C}"/>
              </a:ext>
            </a:extLst>
          </p:cNvPr>
          <p:cNvSpPr txBox="1"/>
          <p:nvPr/>
        </p:nvSpPr>
        <p:spPr>
          <a:xfrm rot="16200000">
            <a:off x="1513556" y="116338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7CCF34-FEA5-4F6F-9DF4-29B66BFC75DF}"/>
              </a:ext>
            </a:extLst>
          </p:cNvPr>
          <p:cNvSpPr txBox="1"/>
          <p:nvPr/>
        </p:nvSpPr>
        <p:spPr>
          <a:xfrm rot="16200000">
            <a:off x="1827467" y="114094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BB009A4-2B2A-43C2-9318-6768EF1EDEFC}"/>
              </a:ext>
            </a:extLst>
          </p:cNvPr>
          <p:cNvSpPr txBox="1"/>
          <p:nvPr/>
        </p:nvSpPr>
        <p:spPr>
          <a:xfrm rot="16200000">
            <a:off x="1871577" y="101449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498D4D7-7840-4D0A-B065-42BA78C69FC1}"/>
              </a:ext>
            </a:extLst>
          </p:cNvPr>
          <p:cNvSpPr txBox="1"/>
          <p:nvPr/>
        </p:nvSpPr>
        <p:spPr>
          <a:xfrm rot="16200000">
            <a:off x="2208344" y="103694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855CE7B-E3BF-45E4-8F1B-E29A48705658}"/>
              </a:ext>
            </a:extLst>
          </p:cNvPr>
          <p:cNvSpPr txBox="1"/>
          <p:nvPr/>
        </p:nvSpPr>
        <p:spPr>
          <a:xfrm rot="16200000">
            <a:off x="2192809" y="116338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DA33E9B-7E84-40A9-BE8F-AD7676201516}"/>
              </a:ext>
            </a:extLst>
          </p:cNvPr>
          <p:cNvSpPr txBox="1"/>
          <p:nvPr/>
        </p:nvSpPr>
        <p:spPr>
          <a:xfrm rot="16200000">
            <a:off x="2453139" y="1140944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3D09F5C-90AF-4F82-A77F-AB0E125300D1}"/>
              </a:ext>
            </a:extLst>
          </p:cNvPr>
          <p:cNvSpPr txBox="1"/>
          <p:nvPr/>
        </p:nvSpPr>
        <p:spPr>
          <a:xfrm rot="16200000">
            <a:off x="2497249" y="1014499"/>
            <a:ext cx="660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RA+PA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F6EDD0C-82D1-4FD5-A3AC-A8493114ECF4}"/>
              </a:ext>
            </a:extLst>
          </p:cNvPr>
          <p:cNvSpPr txBox="1"/>
          <p:nvPr/>
        </p:nvSpPr>
        <p:spPr>
          <a:xfrm rot="16200000">
            <a:off x="2891166" y="1036941"/>
            <a:ext cx="615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IH+PA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2FA23EE-BD9B-488D-9BA6-A2A6D64724D5}"/>
              </a:ext>
            </a:extLst>
          </p:cNvPr>
          <p:cNvSpPr txBox="1"/>
          <p:nvPr/>
        </p:nvSpPr>
        <p:spPr>
          <a:xfrm rot="16200000">
            <a:off x="2837531" y="1163386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IH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BADF0F9-4F78-4C40-B401-1206DD7844DB}"/>
              </a:ext>
            </a:extLst>
          </p:cNvPr>
          <p:cNvSpPr/>
          <p:nvPr/>
        </p:nvSpPr>
        <p:spPr>
          <a:xfrm>
            <a:off x="2362200" y="2819400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9D8E052-0978-489D-8030-5E29FC73BB0F}"/>
              </a:ext>
            </a:extLst>
          </p:cNvPr>
          <p:cNvSpPr/>
          <p:nvPr/>
        </p:nvSpPr>
        <p:spPr>
          <a:xfrm>
            <a:off x="2286000" y="5105400"/>
            <a:ext cx="1099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202122"/>
                </a:solidFill>
                <a:latin typeface="Arial" panose="020B0604020202020204" pitchFamily="34" charset="0"/>
              </a:rPr>
              <a:t>Ponceau S</a:t>
            </a:r>
            <a:endParaRPr lang="en-US" sz="140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EB54CA2-FAE1-4BC5-892C-849855D6E793}"/>
              </a:ext>
            </a:extLst>
          </p:cNvPr>
          <p:cNvGrpSpPr/>
          <p:nvPr/>
        </p:nvGrpSpPr>
        <p:grpSpPr>
          <a:xfrm>
            <a:off x="3986286" y="838200"/>
            <a:ext cx="3024114" cy="660374"/>
            <a:chOff x="4219575" y="1113531"/>
            <a:chExt cx="2847974" cy="66037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3CBC8F5-085B-4640-A6D8-29E7BBA6E8F6}"/>
                </a:ext>
              </a:extLst>
            </p:cNvPr>
            <p:cNvSpPr txBox="1"/>
            <p:nvPr/>
          </p:nvSpPr>
          <p:spPr>
            <a:xfrm rot="16200000">
              <a:off x="4180142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439FC6A-F59B-46B4-9040-F88920B7E9EE}"/>
                </a:ext>
              </a:extLst>
            </p:cNvPr>
            <p:cNvSpPr txBox="1"/>
            <p:nvPr/>
          </p:nvSpPr>
          <p:spPr>
            <a:xfrm rot="16200000">
              <a:off x="4224252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6E40887-5716-4DCD-8A0F-059ED0F35EA7}"/>
                </a:ext>
              </a:extLst>
            </p:cNvPr>
            <p:cNvSpPr txBox="1"/>
            <p:nvPr/>
          </p:nvSpPr>
          <p:spPr>
            <a:xfrm rot="16200000">
              <a:off x="4589594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092EC4F2-ABFE-4D4E-949F-D8BAE4C03772}"/>
                </a:ext>
              </a:extLst>
            </p:cNvPr>
            <p:cNvSpPr txBox="1"/>
            <p:nvPr/>
          </p:nvSpPr>
          <p:spPr>
            <a:xfrm rot="16200000">
              <a:off x="4564534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3B0BE6C-F44B-45DD-9A47-9361F5451DAD}"/>
                </a:ext>
              </a:extLst>
            </p:cNvPr>
            <p:cNvSpPr txBox="1"/>
            <p:nvPr/>
          </p:nvSpPr>
          <p:spPr>
            <a:xfrm rot="16200000">
              <a:off x="4872489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2842179-2245-4278-8A7A-E54F1C1FB58E}"/>
                </a:ext>
              </a:extLst>
            </p:cNvPr>
            <p:cNvSpPr txBox="1"/>
            <p:nvPr/>
          </p:nvSpPr>
          <p:spPr>
            <a:xfrm rot="16200000">
              <a:off x="4907074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27CE5BE6-6E59-4E8F-831C-BD1F2C1A87EB}"/>
                </a:ext>
              </a:extLst>
            </p:cNvPr>
            <p:cNvSpPr txBox="1"/>
            <p:nvPr/>
          </p:nvSpPr>
          <p:spPr>
            <a:xfrm rot="16200000">
              <a:off x="5262891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E17F36C-96C8-4A8B-8B3C-03AB23F7A314}"/>
                </a:ext>
              </a:extLst>
            </p:cNvPr>
            <p:cNvSpPr txBox="1"/>
            <p:nvPr/>
          </p:nvSpPr>
          <p:spPr>
            <a:xfrm rot="16200000">
              <a:off x="5228306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4D121D4-6DF2-4866-B8FE-F4C0C004FB70}"/>
                </a:ext>
              </a:extLst>
            </p:cNvPr>
            <p:cNvSpPr txBox="1"/>
            <p:nvPr/>
          </p:nvSpPr>
          <p:spPr>
            <a:xfrm rot="16200000">
              <a:off x="5542217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303C2B8-091D-44BF-BC57-0C9D2E79F8C2}"/>
                </a:ext>
              </a:extLst>
            </p:cNvPr>
            <p:cNvSpPr txBox="1"/>
            <p:nvPr/>
          </p:nvSpPr>
          <p:spPr>
            <a:xfrm rot="16200000">
              <a:off x="5586327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AA98664-DB74-4B65-9BA0-957DEB90EE16}"/>
                </a:ext>
              </a:extLst>
            </p:cNvPr>
            <p:cNvSpPr txBox="1"/>
            <p:nvPr/>
          </p:nvSpPr>
          <p:spPr>
            <a:xfrm rot="16200000">
              <a:off x="5923094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445A532-89D6-4782-992E-970B2D763F06}"/>
                </a:ext>
              </a:extLst>
            </p:cNvPr>
            <p:cNvSpPr txBox="1"/>
            <p:nvPr/>
          </p:nvSpPr>
          <p:spPr>
            <a:xfrm rot="16200000">
              <a:off x="5907559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DD879FB-D3E3-4064-8CE3-DA6B21890054}"/>
                </a:ext>
              </a:extLst>
            </p:cNvPr>
            <p:cNvSpPr txBox="1"/>
            <p:nvPr/>
          </p:nvSpPr>
          <p:spPr>
            <a:xfrm rot="16200000">
              <a:off x="6167889" y="1416274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A21549D-7D66-4903-8C77-A78A829DBB60}"/>
                </a:ext>
              </a:extLst>
            </p:cNvPr>
            <p:cNvSpPr txBox="1"/>
            <p:nvPr/>
          </p:nvSpPr>
          <p:spPr>
            <a:xfrm rot="16200000">
              <a:off x="6211999" y="1289829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B27F3347-8C14-481C-A0C9-C9AB5F1A7E81}"/>
                </a:ext>
              </a:extLst>
            </p:cNvPr>
            <p:cNvSpPr txBox="1"/>
            <p:nvPr/>
          </p:nvSpPr>
          <p:spPr>
            <a:xfrm rot="16200000">
              <a:off x="6605916" y="1312271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CF95312F-A4AF-4A49-939A-2EB5134A3A1E}"/>
                </a:ext>
              </a:extLst>
            </p:cNvPr>
            <p:cNvSpPr txBox="1"/>
            <p:nvPr/>
          </p:nvSpPr>
          <p:spPr>
            <a:xfrm rot="16200000">
              <a:off x="6552281" y="1438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32E8F5D-47D9-4E48-BEF2-9CBC4D575BF4}"/>
              </a:ext>
            </a:extLst>
          </p:cNvPr>
          <p:cNvGrpSpPr/>
          <p:nvPr/>
        </p:nvGrpSpPr>
        <p:grpSpPr>
          <a:xfrm>
            <a:off x="7521773" y="3149626"/>
            <a:ext cx="819711" cy="660374"/>
            <a:chOff x="7502722" y="1104006"/>
            <a:chExt cx="860227" cy="660374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688CBC9-D9EF-48B1-9B79-9F01D473B65A}"/>
                </a:ext>
              </a:extLst>
            </p:cNvPr>
            <p:cNvSpPr txBox="1"/>
            <p:nvPr/>
          </p:nvSpPr>
          <p:spPr>
            <a:xfrm rot="16200000">
              <a:off x="7463289" y="1406749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B2E6C05F-AB3D-4DC8-9C2B-293C64D4ED7C}"/>
                </a:ext>
              </a:extLst>
            </p:cNvPr>
            <p:cNvSpPr txBox="1"/>
            <p:nvPr/>
          </p:nvSpPr>
          <p:spPr>
            <a:xfrm rot="16200000">
              <a:off x="7507399" y="1280304"/>
              <a:ext cx="66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RA+PA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CADA52A-EAE8-4FEE-A3E3-65B0C696483C}"/>
                </a:ext>
              </a:extLst>
            </p:cNvPr>
            <p:cNvSpPr txBox="1"/>
            <p:nvPr/>
          </p:nvSpPr>
          <p:spPr>
            <a:xfrm rot="16200000">
              <a:off x="7901316" y="1302746"/>
              <a:ext cx="615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IH+PA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BDB1CDC5-DB21-4206-AE29-9EB97E17F4DB}"/>
                </a:ext>
              </a:extLst>
            </p:cNvPr>
            <p:cNvSpPr txBox="1"/>
            <p:nvPr/>
          </p:nvSpPr>
          <p:spPr>
            <a:xfrm rot="16200000">
              <a:off x="7847681" y="1429191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4801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553</Words>
  <Application>Microsoft Office PowerPoint</Application>
  <PresentationFormat>On-screen Show (4:3)</PresentationFormat>
  <Paragraphs>355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Mizzou</dc:creator>
  <cp:lastModifiedBy>Khalyfa, Abdelnaby</cp:lastModifiedBy>
  <cp:revision>28</cp:revision>
  <dcterms:created xsi:type="dcterms:W3CDTF">2006-08-16T00:00:00Z</dcterms:created>
  <dcterms:modified xsi:type="dcterms:W3CDTF">2020-12-21T19:46:23Z</dcterms:modified>
</cp:coreProperties>
</file>