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983062" y="9939774"/>
            <a:ext cx="5300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1: Figure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Effect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-OEs on other major agronomic traits.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Flowering time, plant height, and branch number of mature camelina plants. Values are means ± SE (n=18).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76869" y="386139"/>
            <a:ext cx="4120776" cy="9064678"/>
            <a:chOff x="5309578" y="442411"/>
            <a:chExt cx="4120776" cy="906467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b="24044"/>
            <a:stretch/>
          </p:blipFill>
          <p:spPr>
            <a:xfrm>
              <a:off x="5315554" y="442411"/>
              <a:ext cx="4114800" cy="277148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/>
            <a:srcRect b="23796"/>
            <a:stretch/>
          </p:blipFill>
          <p:spPr>
            <a:xfrm>
              <a:off x="5309578" y="3340473"/>
              <a:ext cx="4114800" cy="277719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/>
            <a:srcRect b="23993"/>
            <a:stretch/>
          </p:blipFill>
          <p:spPr>
            <a:xfrm>
              <a:off x="5309578" y="6240630"/>
              <a:ext cx="4114800" cy="277002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 rot="18968975">
              <a:off x="6255788" y="9056856"/>
              <a:ext cx="6450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FAX1-1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 rot="18968975">
              <a:off x="6729964" y="9045923"/>
              <a:ext cx="6837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FAX1-2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 rot="18968975">
              <a:off x="7148284" y="9100072"/>
              <a:ext cx="732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ABCA9-1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 rot="18968975">
              <a:off x="7633150" y="9097838"/>
              <a:ext cx="7387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ABCA9-2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 rot="18968975">
              <a:off x="7810171" y="9230090"/>
              <a:ext cx="1099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FAX1</a:t>
              </a:r>
              <a:r>
                <a:rPr kumimoji="0" lang="en-US" sz="1200" b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/</a:t>
              </a: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ABCA9-1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 rot="18968975">
              <a:off x="8290917" y="9221738"/>
              <a:ext cx="1121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FAX1</a:t>
              </a:r>
              <a:r>
                <a:rPr kumimoji="0" lang="en-US" sz="1200" b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/</a:t>
              </a:r>
              <a:r>
                <a: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ABCA9-2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 rot="18960000">
              <a:off x="5948926" y="8989139"/>
              <a:ext cx="406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859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47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2021-02-12T10:36:59Z</dcterms:modified>
</cp:coreProperties>
</file>