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</p:sldIdLst>
  <p:sldSz cx="15544800" cy="11522075"/>
  <p:notesSz cx="6950075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53" autoAdjust="0"/>
  </p:normalViewPr>
  <p:slideViewPr>
    <p:cSldViewPr snapToGrid="0">
      <p:cViewPr varScale="1">
        <p:scale>
          <a:sx n="63" d="100"/>
          <a:sy n="63" d="100"/>
        </p:scale>
        <p:origin x="11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885674"/>
            <a:ext cx="13213080" cy="4011389"/>
          </a:xfrm>
        </p:spPr>
        <p:txBody>
          <a:bodyPr anchor="b"/>
          <a:lstStyle>
            <a:lvl1pPr algn="ctr">
              <a:defRPr sz="1008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6051758"/>
            <a:ext cx="11658600" cy="2781833"/>
          </a:xfrm>
        </p:spPr>
        <p:txBody>
          <a:bodyPr/>
          <a:lstStyle>
            <a:lvl1pPr marL="0" indent="0" algn="ctr">
              <a:buNone/>
              <a:defRPr sz="4032"/>
            </a:lvl1pPr>
            <a:lvl2pPr marL="768142" indent="0" algn="ctr">
              <a:buNone/>
              <a:defRPr sz="3360"/>
            </a:lvl2pPr>
            <a:lvl3pPr marL="1536283" indent="0" algn="ctr">
              <a:buNone/>
              <a:defRPr sz="3024"/>
            </a:lvl3pPr>
            <a:lvl4pPr marL="2304425" indent="0" algn="ctr">
              <a:buNone/>
              <a:defRPr sz="2688"/>
            </a:lvl4pPr>
            <a:lvl5pPr marL="3072567" indent="0" algn="ctr">
              <a:buNone/>
              <a:defRPr sz="2688"/>
            </a:lvl5pPr>
            <a:lvl6pPr marL="3840709" indent="0" algn="ctr">
              <a:buNone/>
              <a:defRPr sz="2688"/>
            </a:lvl6pPr>
            <a:lvl7pPr marL="4608850" indent="0" algn="ctr">
              <a:buNone/>
              <a:defRPr sz="2688"/>
            </a:lvl7pPr>
            <a:lvl8pPr marL="5376992" indent="0" algn="ctr">
              <a:buNone/>
              <a:defRPr sz="2688"/>
            </a:lvl8pPr>
            <a:lvl9pPr marL="6145134" indent="0" algn="ctr">
              <a:buNone/>
              <a:defRPr sz="2688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0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613444"/>
            <a:ext cx="3351848" cy="976442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613444"/>
            <a:ext cx="9861233" cy="9764426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6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59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872521"/>
            <a:ext cx="13407390" cy="4792862"/>
          </a:xfrm>
        </p:spPr>
        <p:txBody>
          <a:bodyPr anchor="b"/>
          <a:lstStyle>
            <a:lvl1pPr>
              <a:defRPr sz="1008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7710725"/>
            <a:ext cx="13407390" cy="2520453"/>
          </a:xfrm>
        </p:spPr>
        <p:txBody>
          <a:bodyPr/>
          <a:lstStyle>
            <a:lvl1pPr marL="0" indent="0">
              <a:buNone/>
              <a:defRPr sz="4032">
                <a:solidFill>
                  <a:schemeClr val="tx1"/>
                </a:solidFill>
              </a:defRPr>
            </a:lvl1pPr>
            <a:lvl2pPr marL="768142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2pPr>
            <a:lvl3pPr marL="1536283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3pPr>
            <a:lvl4pPr marL="2304425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4pPr>
            <a:lvl5pPr marL="3072567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5pPr>
            <a:lvl6pPr marL="3840709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6pPr>
            <a:lvl7pPr marL="4608850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7pPr>
            <a:lvl8pPr marL="5376992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8pPr>
            <a:lvl9pPr marL="6145134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75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3067219"/>
            <a:ext cx="6606540" cy="731065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3067219"/>
            <a:ext cx="6606540" cy="731065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189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13446"/>
            <a:ext cx="13407390" cy="222706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824510"/>
            <a:ext cx="6576178" cy="1384248"/>
          </a:xfrm>
        </p:spPr>
        <p:txBody>
          <a:bodyPr anchor="b"/>
          <a:lstStyle>
            <a:lvl1pPr marL="0" indent="0">
              <a:buNone/>
              <a:defRPr sz="4032" b="1"/>
            </a:lvl1pPr>
            <a:lvl2pPr marL="768142" indent="0">
              <a:buNone/>
              <a:defRPr sz="3360" b="1"/>
            </a:lvl2pPr>
            <a:lvl3pPr marL="1536283" indent="0">
              <a:buNone/>
              <a:defRPr sz="3024" b="1"/>
            </a:lvl3pPr>
            <a:lvl4pPr marL="2304425" indent="0">
              <a:buNone/>
              <a:defRPr sz="2688" b="1"/>
            </a:lvl4pPr>
            <a:lvl5pPr marL="3072567" indent="0">
              <a:buNone/>
              <a:defRPr sz="2688" b="1"/>
            </a:lvl5pPr>
            <a:lvl6pPr marL="3840709" indent="0">
              <a:buNone/>
              <a:defRPr sz="2688" b="1"/>
            </a:lvl6pPr>
            <a:lvl7pPr marL="4608850" indent="0">
              <a:buNone/>
              <a:defRPr sz="2688" b="1"/>
            </a:lvl7pPr>
            <a:lvl8pPr marL="5376992" indent="0">
              <a:buNone/>
              <a:defRPr sz="2688" b="1"/>
            </a:lvl8pPr>
            <a:lvl9pPr marL="6145134" indent="0">
              <a:buNone/>
              <a:defRPr sz="2688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4208758"/>
            <a:ext cx="6576178" cy="619044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824510"/>
            <a:ext cx="6608565" cy="1384248"/>
          </a:xfrm>
        </p:spPr>
        <p:txBody>
          <a:bodyPr anchor="b"/>
          <a:lstStyle>
            <a:lvl1pPr marL="0" indent="0">
              <a:buNone/>
              <a:defRPr sz="4032" b="1"/>
            </a:lvl1pPr>
            <a:lvl2pPr marL="768142" indent="0">
              <a:buNone/>
              <a:defRPr sz="3360" b="1"/>
            </a:lvl2pPr>
            <a:lvl3pPr marL="1536283" indent="0">
              <a:buNone/>
              <a:defRPr sz="3024" b="1"/>
            </a:lvl3pPr>
            <a:lvl4pPr marL="2304425" indent="0">
              <a:buNone/>
              <a:defRPr sz="2688" b="1"/>
            </a:lvl4pPr>
            <a:lvl5pPr marL="3072567" indent="0">
              <a:buNone/>
              <a:defRPr sz="2688" b="1"/>
            </a:lvl5pPr>
            <a:lvl6pPr marL="3840709" indent="0">
              <a:buNone/>
              <a:defRPr sz="2688" b="1"/>
            </a:lvl6pPr>
            <a:lvl7pPr marL="4608850" indent="0">
              <a:buNone/>
              <a:defRPr sz="2688" b="1"/>
            </a:lvl7pPr>
            <a:lvl8pPr marL="5376992" indent="0">
              <a:buNone/>
              <a:defRPr sz="2688" b="1"/>
            </a:lvl8pPr>
            <a:lvl9pPr marL="6145134" indent="0">
              <a:buNone/>
              <a:defRPr sz="2688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4208758"/>
            <a:ext cx="6608565" cy="619044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500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98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89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768138"/>
            <a:ext cx="5013603" cy="2688484"/>
          </a:xfrm>
        </p:spPr>
        <p:txBody>
          <a:bodyPr anchor="b"/>
          <a:lstStyle>
            <a:lvl1pPr>
              <a:defRPr sz="537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658968"/>
            <a:ext cx="7869555" cy="8188141"/>
          </a:xfrm>
        </p:spPr>
        <p:txBody>
          <a:bodyPr/>
          <a:lstStyle>
            <a:lvl1pPr>
              <a:defRPr sz="5376"/>
            </a:lvl1pPr>
            <a:lvl2pPr>
              <a:defRPr sz="4704"/>
            </a:lvl2pPr>
            <a:lvl3pPr>
              <a:defRPr sz="4032"/>
            </a:lvl3pPr>
            <a:lvl4pPr>
              <a:defRPr sz="3360"/>
            </a:lvl4pPr>
            <a:lvl5pPr>
              <a:defRPr sz="3360"/>
            </a:lvl5pPr>
            <a:lvl6pPr>
              <a:defRPr sz="3360"/>
            </a:lvl6pPr>
            <a:lvl7pPr>
              <a:defRPr sz="3360"/>
            </a:lvl7pPr>
            <a:lvl8pPr>
              <a:defRPr sz="3360"/>
            </a:lvl8pPr>
            <a:lvl9pPr>
              <a:defRPr sz="336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456622"/>
            <a:ext cx="5013603" cy="6403821"/>
          </a:xfrm>
        </p:spPr>
        <p:txBody>
          <a:bodyPr/>
          <a:lstStyle>
            <a:lvl1pPr marL="0" indent="0">
              <a:buNone/>
              <a:defRPr sz="2688"/>
            </a:lvl1pPr>
            <a:lvl2pPr marL="768142" indent="0">
              <a:buNone/>
              <a:defRPr sz="2352"/>
            </a:lvl2pPr>
            <a:lvl3pPr marL="1536283" indent="0">
              <a:buNone/>
              <a:defRPr sz="2016"/>
            </a:lvl3pPr>
            <a:lvl4pPr marL="2304425" indent="0">
              <a:buNone/>
              <a:defRPr sz="1680"/>
            </a:lvl4pPr>
            <a:lvl5pPr marL="3072567" indent="0">
              <a:buNone/>
              <a:defRPr sz="1680"/>
            </a:lvl5pPr>
            <a:lvl6pPr marL="3840709" indent="0">
              <a:buNone/>
              <a:defRPr sz="1680"/>
            </a:lvl6pPr>
            <a:lvl7pPr marL="4608850" indent="0">
              <a:buNone/>
              <a:defRPr sz="1680"/>
            </a:lvl7pPr>
            <a:lvl8pPr marL="5376992" indent="0">
              <a:buNone/>
              <a:defRPr sz="1680"/>
            </a:lvl8pPr>
            <a:lvl9pPr marL="6145134" indent="0">
              <a:buNone/>
              <a:defRPr sz="168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50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768138"/>
            <a:ext cx="5013603" cy="2688484"/>
          </a:xfrm>
        </p:spPr>
        <p:txBody>
          <a:bodyPr anchor="b"/>
          <a:lstStyle>
            <a:lvl1pPr>
              <a:defRPr sz="537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658968"/>
            <a:ext cx="7869555" cy="8188141"/>
          </a:xfrm>
        </p:spPr>
        <p:txBody>
          <a:bodyPr anchor="t"/>
          <a:lstStyle>
            <a:lvl1pPr marL="0" indent="0">
              <a:buNone/>
              <a:defRPr sz="5376"/>
            </a:lvl1pPr>
            <a:lvl2pPr marL="768142" indent="0">
              <a:buNone/>
              <a:defRPr sz="4704"/>
            </a:lvl2pPr>
            <a:lvl3pPr marL="1536283" indent="0">
              <a:buNone/>
              <a:defRPr sz="4032"/>
            </a:lvl3pPr>
            <a:lvl4pPr marL="2304425" indent="0">
              <a:buNone/>
              <a:defRPr sz="3360"/>
            </a:lvl4pPr>
            <a:lvl5pPr marL="3072567" indent="0">
              <a:buNone/>
              <a:defRPr sz="3360"/>
            </a:lvl5pPr>
            <a:lvl6pPr marL="3840709" indent="0">
              <a:buNone/>
              <a:defRPr sz="3360"/>
            </a:lvl6pPr>
            <a:lvl7pPr marL="4608850" indent="0">
              <a:buNone/>
              <a:defRPr sz="3360"/>
            </a:lvl7pPr>
            <a:lvl8pPr marL="5376992" indent="0">
              <a:buNone/>
              <a:defRPr sz="3360"/>
            </a:lvl8pPr>
            <a:lvl9pPr marL="6145134" indent="0">
              <a:buNone/>
              <a:defRPr sz="336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456622"/>
            <a:ext cx="5013603" cy="6403821"/>
          </a:xfrm>
        </p:spPr>
        <p:txBody>
          <a:bodyPr/>
          <a:lstStyle>
            <a:lvl1pPr marL="0" indent="0">
              <a:buNone/>
              <a:defRPr sz="2688"/>
            </a:lvl1pPr>
            <a:lvl2pPr marL="768142" indent="0">
              <a:buNone/>
              <a:defRPr sz="2352"/>
            </a:lvl2pPr>
            <a:lvl3pPr marL="1536283" indent="0">
              <a:buNone/>
              <a:defRPr sz="2016"/>
            </a:lvl3pPr>
            <a:lvl4pPr marL="2304425" indent="0">
              <a:buNone/>
              <a:defRPr sz="1680"/>
            </a:lvl4pPr>
            <a:lvl5pPr marL="3072567" indent="0">
              <a:buNone/>
              <a:defRPr sz="1680"/>
            </a:lvl5pPr>
            <a:lvl6pPr marL="3840709" indent="0">
              <a:buNone/>
              <a:defRPr sz="1680"/>
            </a:lvl6pPr>
            <a:lvl7pPr marL="4608850" indent="0">
              <a:buNone/>
              <a:defRPr sz="1680"/>
            </a:lvl7pPr>
            <a:lvl8pPr marL="5376992" indent="0">
              <a:buNone/>
              <a:defRPr sz="1680"/>
            </a:lvl8pPr>
            <a:lvl9pPr marL="6145134" indent="0">
              <a:buNone/>
              <a:defRPr sz="168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763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613446"/>
            <a:ext cx="13407390" cy="2227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3067219"/>
            <a:ext cx="13407390" cy="7310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10679259"/>
            <a:ext cx="3497580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10679259"/>
            <a:ext cx="5246370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10679259"/>
            <a:ext cx="3497580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8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536283" rtl="0" eaLnBrk="1" latinLnBrk="0" hangingPunct="1">
        <a:lnSpc>
          <a:spcPct val="90000"/>
        </a:lnSpc>
        <a:spcBef>
          <a:spcPct val="0"/>
        </a:spcBef>
        <a:buNone/>
        <a:defRPr sz="73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4071" indent="-384071" algn="l" defTabSz="1536283" rtl="0" eaLnBrk="1" latinLnBrk="0" hangingPunct="1">
        <a:lnSpc>
          <a:spcPct val="90000"/>
        </a:lnSpc>
        <a:spcBef>
          <a:spcPts val="1680"/>
        </a:spcBef>
        <a:buFont typeface="Arial" panose="020B0604020202020204" pitchFamily="34" charset="0"/>
        <a:buChar char="•"/>
        <a:defRPr sz="4704" kern="1200">
          <a:solidFill>
            <a:schemeClr val="tx1"/>
          </a:solidFill>
          <a:latin typeface="+mn-lt"/>
          <a:ea typeface="+mn-ea"/>
          <a:cs typeface="+mn-cs"/>
        </a:defRPr>
      </a:lvl1pPr>
      <a:lvl2pPr marL="1152213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4032" kern="1200">
          <a:solidFill>
            <a:schemeClr val="tx1"/>
          </a:solidFill>
          <a:latin typeface="+mn-lt"/>
          <a:ea typeface="+mn-ea"/>
          <a:cs typeface="+mn-cs"/>
        </a:defRPr>
      </a:lvl2pPr>
      <a:lvl3pPr marL="1920354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3pPr>
      <a:lvl4pPr marL="2688496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4pPr>
      <a:lvl5pPr marL="3456638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5pPr>
      <a:lvl6pPr marL="4224779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6pPr>
      <a:lvl7pPr marL="4992921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7pPr>
      <a:lvl8pPr marL="5761063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8pPr>
      <a:lvl9pPr marL="6529205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68142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536283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3pPr>
      <a:lvl4pPr marL="2304425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4pPr>
      <a:lvl5pPr marL="3072567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5pPr>
      <a:lvl6pPr marL="3840709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6pPr>
      <a:lvl7pPr marL="4608850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7pPr>
      <a:lvl8pPr marL="5376992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8pPr>
      <a:lvl9pPr marL="6145134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648912" y="2040426"/>
            <a:ext cx="10376291" cy="5761219"/>
            <a:chOff x="2467708" y="2487238"/>
            <a:chExt cx="10376291" cy="576121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67708" y="2487238"/>
              <a:ext cx="10376291" cy="5761219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3238333" y="6651989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803940" y="6690093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21136" y="6728011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081675" y="6777636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943113" y="6810191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382269" y="6708450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660004" y="6702469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643301" y="6372044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209002" y="6118603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922784" y="6240730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488454" y="5978660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343412" y="6010094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065423" y="6218063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784008" y="6172944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438040" y="7468457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003647" y="7373867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726159" y="7459417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286698" y="7376137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148136" y="7355528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587292" y="7455808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859711" y="7460459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841915" y="5193793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407217" y="5008202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124566" y="5069980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7689104" y="4905243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545779" y="4923512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985240" y="5031234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267891" y="5038783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042846" y="2770630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608453" y="3013528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325649" y="2960958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8890951" y="3220131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8752389" y="3252690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8158203" y="2927106"/>
              <a:ext cx="34625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BC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8469280" y="2892550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0445035" y="6182470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1007239" y="6402518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0723755" y="6245279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1265922" y="6370993"/>
              <a:ext cx="3362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CD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1146412" y="6332109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0591553" y="6263347"/>
              <a:ext cx="17561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0863336" y="6329632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9238640" y="7768072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9804247" y="7725874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9526759" y="7763791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0092061" y="7690039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9948736" y="7707532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9383129" y="7760186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9660311" y="7764836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</a:t>
              </a: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1634629" y="7764019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2200236" y="7764682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1922748" y="7764495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2488050" y="7728849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</a:t>
              </a: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2344725" y="7727288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</a:t>
              </a: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11779118" y="7765659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2056300" y="7765547"/>
              <a:ext cx="1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</a:t>
              </a: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2651852" y="8182960"/>
            <a:ext cx="103762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2: Figure 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Effect of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AtFAX1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and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AtABCA9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-OEs on seed fatty acid composition.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Seed fatty acid composition was measured by gas chromatography, and calculated based on the peak area. Values are means ± SE (n=3). Capital letters indicates a significant difference (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0.01) based on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Duncan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-test. </a:t>
            </a:r>
          </a:p>
        </p:txBody>
      </p:sp>
    </p:spTree>
    <p:extLst>
      <p:ext uri="{BB962C8B-B14F-4D97-AF65-F5344CB8AC3E}">
        <p14:creationId xmlns:p14="http://schemas.microsoft.com/office/powerpoint/2010/main" val="2482784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6901</TotalTime>
  <Words>115</Words>
  <Application>Microsoft Office PowerPoint</Application>
  <PresentationFormat>Custom</PresentationFormat>
  <Paragraphs>57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等线</vt:lpstr>
      <vt:lpstr>等线 Light</vt:lpstr>
      <vt:lpstr>Times New Roman</vt:lpstr>
      <vt:lpstr>Office 主题​​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Cai, Guanggin</dc:creator>
  <cp:lastModifiedBy>Jasmine H.</cp:lastModifiedBy>
  <cp:revision>97</cp:revision>
  <cp:lastPrinted>2019-12-09T21:25:57Z</cp:lastPrinted>
  <dcterms:created xsi:type="dcterms:W3CDTF">2019-12-08T22:23:00Z</dcterms:created>
  <dcterms:modified xsi:type="dcterms:W3CDTF">2021-02-12T10:37:49Z</dcterms:modified>
</cp:coreProperties>
</file>