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</p:sldIdLst>
  <p:sldSz cx="15544800" cy="11522075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 snapToGrid="0">
      <p:cViewPr varScale="1">
        <p:scale>
          <a:sx n="63" d="100"/>
          <a:sy n="63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F:\&#23454;&#39564;&#30456;&#20851;\Sam%20Wang's%20Project\FAX1%20stuff\seed%20germin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237884898534025"/>
          <c:y val="1.9894102832521656E-2"/>
          <c:w val="0.82121037531062502"/>
          <c:h val="0.93431250284465883"/>
        </c:manualLayout>
      </c:layout>
      <c:lineChart>
        <c:grouping val="standard"/>
        <c:varyColors val="0"/>
        <c:ser>
          <c:idx val="0"/>
          <c:order val="0"/>
          <c:tx>
            <c:strRef>
              <c:f>Sheet2!$C$3</c:f>
              <c:strCache>
                <c:ptCount val="1"/>
                <c:pt idx="0">
                  <c:v>WT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Sheet2!$Q$3:$AA$3</c:f>
                <c:numCache>
                  <c:formatCode>General</c:formatCode>
                  <c:ptCount val="11"/>
                  <c:pt idx="2">
                    <c:v>2.2222222222222154E-2</c:v>
                  </c:pt>
                  <c:pt idx="3">
                    <c:v>3.8490017945975182E-2</c:v>
                  </c:pt>
                  <c:pt idx="4">
                    <c:v>2.222222222222222E-2</c:v>
                  </c:pt>
                  <c:pt idx="6">
                    <c:v>2.222222222222222E-2</c:v>
                  </c:pt>
                  <c:pt idx="7">
                    <c:v>4.4444444444444439E-2</c:v>
                  </c:pt>
                  <c:pt idx="8">
                    <c:v>2.2222222222222258E-2</c:v>
                  </c:pt>
                  <c:pt idx="10">
                    <c:v>0</c:v>
                  </c:pt>
                </c:numCache>
              </c:numRef>
            </c:plus>
            <c:minus>
              <c:numRef>
                <c:f>Sheet2!$Q$3:$AA$3</c:f>
                <c:numCache>
                  <c:formatCode>General</c:formatCode>
                  <c:ptCount val="11"/>
                  <c:pt idx="2">
                    <c:v>2.2222222222222154E-2</c:v>
                  </c:pt>
                  <c:pt idx="3">
                    <c:v>3.8490017945975182E-2</c:v>
                  </c:pt>
                  <c:pt idx="4">
                    <c:v>2.222222222222222E-2</c:v>
                  </c:pt>
                  <c:pt idx="6">
                    <c:v>2.222222222222222E-2</c:v>
                  </c:pt>
                  <c:pt idx="7">
                    <c:v>4.4444444444444439E-2</c:v>
                  </c:pt>
                  <c:pt idx="8">
                    <c:v>2.2222222222222258E-2</c:v>
                  </c:pt>
                  <c:pt idx="10">
                    <c:v>0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Sheet2!$D$3:$N$3</c:f>
              <c:numCache>
                <c:formatCode>0.000_ </c:formatCode>
                <c:ptCount val="11"/>
                <c:pt idx="0">
                  <c:v>0</c:v>
                </c:pt>
                <c:pt idx="1">
                  <c:v>0.10888888888888849</c:v>
                </c:pt>
                <c:pt idx="2">
                  <c:v>0.21777777777777699</c:v>
                </c:pt>
                <c:pt idx="3">
                  <c:v>0.50333333333333297</c:v>
                </c:pt>
                <c:pt idx="4">
                  <c:v>0.69751111111111097</c:v>
                </c:pt>
                <c:pt idx="5">
                  <c:v>0.76407777777777741</c:v>
                </c:pt>
                <c:pt idx="6">
                  <c:v>0.83064444444444396</c:v>
                </c:pt>
                <c:pt idx="7">
                  <c:v>0.86888888888888005</c:v>
                </c:pt>
                <c:pt idx="8">
                  <c:v>0.897555555555555</c:v>
                </c:pt>
                <c:pt idx="9">
                  <c:v>0.94821717777777748</c:v>
                </c:pt>
                <c:pt idx="10">
                  <c:v>0.99887879999999996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0D6-440B-9C4C-C7131A776B73}"/>
            </c:ext>
          </c:extLst>
        </c:ser>
        <c:ser>
          <c:idx val="1"/>
          <c:order val="1"/>
          <c:tx>
            <c:strRef>
              <c:f>Sheet2!$C$4</c:f>
              <c:strCache>
                <c:ptCount val="1"/>
                <c:pt idx="0">
                  <c:v>FAX1-1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Sheet2!$Q$4:$AA$4</c:f>
                <c:numCache>
                  <c:formatCode>General</c:formatCode>
                  <c:ptCount val="11"/>
                  <c:pt idx="2">
                    <c:v>2.222222222222222E-2</c:v>
                  </c:pt>
                  <c:pt idx="3">
                    <c:v>4.4444444444444439E-2</c:v>
                  </c:pt>
                  <c:pt idx="4">
                    <c:v>0</c:v>
                  </c:pt>
                  <c:pt idx="6">
                    <c:v>2.222222222222222E-2</c:v>
                  </c:pt>
                  <c:pt idx="7">
                    <c:v>4.4444444444444439E-2</c:v>
                  </c:pt>
                  <c:pt idx="8">
                    <c:v>2.2222222222222258E-2</c:v>
                  </c:pt>
                  <c:pt idx="10">
                    <c:v>2.222222222222222E-2</c:v>
                  </c:pt>
                </c:numCache>
              </c:numRef>
            </c:plus>
            <c:minus>
              <c:numRef>
                <c:f>Sheet2!$Q$4:$AA$4</c:f>
                <c:numCache>
                  <c:formatCode>General</c:formatCode>
                  <c:ptCount val="11"/>
                  <c:pt idx="2">
                    <c:v>2.222222222222222E-2</c:v>
                  </c:pt>
                  <c:pt idx="3">
                    <c:v>4.4444444444444439E-2</c:v>
                  </c:pt>
                  <c:pt idx="4">
                    <c:v>0</c:v>
                  </c:pt>
                  <c:pt idx="6">
                    <c:v>2.222222222222222E-2</c:v>
                  </c:pt>
                  <c:pt idx="7">
                    <c:v>4.4444444444444439E-2</c:v>
                  </c:pt>
                  <c:pt idx="8">
                    <c:v>2.2222222222222258E-2</c:v>
                  </c:pt>
                  <c:pt idx="10">
                    <c:v>2.222222222222222E-2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Sheet2!$D$4:$N$4</c:f>
              <c:numCache>
                <c:formatCode>0.000_ </c:formatCode>
                <c:ptCount val="11"/>
                <c:pt idx="0">
                  <c:v>0</c:v>
                </c:pt>
                <c:pt idx="1">
                  <c:v>0.25555555555555554</c:v>
                </c:pt>
                <c:pt idx="2">
                  <c:v>0.51111111111111107</c:v>
                </c:pt>
                <c:pt idx="3">
                  <c:v>0.69555555555555504</c:v>
                </c:pt>
                <c:pt idx="4">
                  <c:v>0.78956780000000004</c:v>
                </c:pt>
                <c:pt idx="5">
                  <c:v>0.84985890000000008</c:v>
                </c:pt>
                <c:pt idx="6">
                  <c:v>0.91015000000000001</c:v>
                </c:pt>
                <c:pt idx="7">
                  <c:v>0.93332999999999999</c:v>
                </c:pt>
                <c:pt idx="8">
                  <c:v>0.96870000000000001</c:v>
                </c:pt>
                <c:pt idx="9">
                  <c:v>0.98377777777777753</c:v>
                </c:pt>
                <c:pt idx="10">
                  <c:v>0.99885555555555505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0D6-440B-9C4C-C7131A776B73}"/>
            </c:ext>
          </c:extLst>
        </c:ser>
        <c:ser>
          <c:idx val="2"/>
          <c:order val="2"/>
          <c:tx>
            <c:strRef>
              <c:f>Sheet2!$C$5</c:f>
              <c:strCache>
                <c:ptCount val="1"/>
                <c:pt idx="0">
                  <c:v>FAX1-2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Sheet2!$Q$5:$AA$5</c:f>
                <c:numCache>
                  <c:formatCode>General</c:formatCode>
                  <c:ptCount val="11"/>
                  <c:pt idx="2">
                    <c:v>3.8490017945975424E-2</c:v>
                  </c:pt>
                  <c:pt idx="3">
                    <c:v>8.0123361676978103E-2</c:v>
                  </c:pt>
                  <c:pt idx="4">
                    <c:v>6.6666666666666888E-2</c:v>
                  </c:pt>
                  <c:pt idx="6">
                    <c:v>2.222222222222222E-2</c:v>
                  </c:pt>
                  <c:pt idx="7">
                    <c:v>3.8490017945975043E-2</c:v>
                  </c:pt>
                  <c:pt idx="8">
                    <c:v>2.222222222222222E-2</c:v>
                  </c:pt>
                  <c:pt idx="10">
                    <c:v>2.222222222222222E-2</c:v>
                  </c:pt>
                </c:numCache>
              </c:numRef>
            </c:plus>
            <c:minus>
              <c:numRef>
                <c:f>Sheet2!$Q$5:$AA$5</c:f>
                <c:numCache>
                  <c:formatCode>General</c:formatCode>
                  <c:ptCount val="11"/>
                  <c:pt idx="2">
                    <c:v>3.8490017945975424E-2</c:v>
                  </c:pt>
                  <c:pt idx="3">
                    <c:v>8.0123361676978103E-2</c:v>
                  </c:pt>
                  <c:pt idx="4">
                    <c:v>6.6666666666666888E-2</c:v>
                  </c:pt>
                  <c:pt idx="6">
                    <c:v>2.222222222222222E-2</c:v>
                  </c:pt>
                  <c:pt idx="7">
                    <c:v>3.8490017945975043E-2</c:v>
                  </c:pt>
                  <c:pt idx="8">
                    <c:v>2.222222222222222E-2</c:v>
                  </c:pt>
                  <c:pt idx="10">
                    <c:v>2.222222222222222E-2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Sheet2!$D$5:$N$5</c:f>
              <c:numCache>
                <c:formatCode>0.000_ </c:formatCode>
                <c:ptCount val="11"/>
                <c:pt idx="0">
                  <c:v>0</c:v>
                </c:pt>
                <c:pt idx="1">
                  <c:v>0.23333333333333331</c:v>
                </c:pt>
                <c:pt idx="2">
                  <c:v>0.46666666666666662</c:v>
                </c:pt>
                <c:pt idx="3">
                  <c:v>0.64444444444444404</c:v>
                </c:pt>
                <c:pt idx="4">
                  <c:v>0.8666666666666667</c:v>
                </c:pt>
                <c:pt idx="5">
                  <c:v>0.89472222222222186</c:v>
                </c:pt>
                <c:pt idx="6">
                  <c:v>0.92277777777777703</c:v>
                </c:pt>
                <c:pt idx="7">
                  <c:v>0.93333333333333324</c:v>
                </c:pt>
                <c:pt idx="8">
                  <c:v>0.9555555555555556</c:v>
                </c:pt>
                <c:pt idx="9">
                  <c:v>0.96666666666666679</c:v>
                </c:pt>
                <c:pt idx="10">
                  <c:v>0.97777777777777786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0D6-440B-9C4C-C7131A776B73}"/>
            </c:ext>
          </c:extLst>
        </c:ser>
        <c:ser>
          <c:idx val="3"/>
          <c:order val="3"/>
          <c:tx>
            <c:strRef>
              <c:f>Sheet2!$C$6</c:f>
              <c:strCache>
                <c:ptCount val="1"/>
                <c:pt idx="0">
                  <c:v>ABCA9-1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Sheet2!$Q$6:$AA$6</c:f>
                <c:numCache>
                  <c:formatCode>General</c:formatCode>
                  <c:ptCount val="11"/>
                  <c:pt idx="2">
                    <c:v>2.222222222222205E-2</c:v>
                  </c:pt>
                  <c:pt idx="3">
                    <c:v>7.6980035891950127E-2</c:v>
                  </c:pt>
                  <c:pt idx="4">
                    <c:v>5.8794473579214052E-2</c:v>
                  </c:pt>
                  <c:pt idx="6">
                    <c:v>4.4444444444444439E-2</c:v>
                  </c:pt>
                  <c:pt idx="7">
                    <c:v>3.8490017945975043E-2</c:v>
                  </c:pt>
                  <c:pt idx="8">
                    <c:v>0</c:v>
                  </c:pt>
                  <c:pt idx="10">
                    <c:v>2.222222222222222E-2</c:v>
                  </c:pt>
                </c:numCache>
              </c:numRef>
            </c:plus>
            <c:minus>
              <c:numRef>
                <c:f>Sheet2!$Q$6:$AA$6</c:f>
                <c:numCache>
                  <c:formatCode>General</c:formatCode>
                  <c:ptCount val="11"/>
                  <c:pt idx="2">
                    <c:v>2.222222222222205E-2</c:v>
                  </c:pt>
                  <c:pt idx="3">
                    <c:v>7.6980035891950127E-2</c:v>
                  </c:pt>
                  <c:pt idx="4">
                    <c:v>5.8794473579214052E-2</c:v>
                  </c:pt>
                  <c:pt idx="6">
                    <c:v>4.4444444444444439E-2</c:v>
                  </c:pt>
                  <c:pt idx="7">
                    <c:v>3.8490017945975043E-2</c:v>
                  </c:pt>
                  <c:pt idx="8">
                    <c:v>0</c:v>
                  </c:pt>
                  <c:pt idx="10">
                    <c:v>2.222222222222222E-2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Sheet2!$D$6:$N$6</c:f>
              <c:numCache>
                <c:formatCode>0.000_ </c:formatCode>
                <c:ptCount val="11"/>
                <c:pt idx="0">
                  <c:v>0</c:v>
                </c:pt>
                <c:pt idx="1">
                  <c:v>0.12222222222222223</c:v>
                </c:pt>
                <c:pt idx="2">
                  <c:v>0.24444444444444446</c:v>
                </c:pt>
                <c:pt idx="3">
                  <c:v>0.6</c:v>
                </c:pt>
                <c:pt idx="4">
                  <c:v>0.77777777777777768</c:v>
                </c:pt>
                <c:pt idx="5">
                  <c:v>0.84444444444444433</c:v>
                </c:pt>
                <c:pt idx="6">
                  <c:v>0.91111111111111109</c:v>
                </c:pt>
                <c:pt idx="7">
                  <c:v>0.93333333333333324</c:v>
                </c:pt>
                <c:pt idx="8">
                  <c:v>0.94555</c:v>
                </c:pt>
                <c:pt idx="9">
                  <c:v>0.96166388888888887</c:v>
                </c:pt>
                <c:pt idx="10">
                  <c:v>0.97777777777777786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A0D6-440B-9C4C-C7131A776B73}"/>
            </c:ext>
          </c:extLst>
        </c:ser>
        <c:ser>
          <c:idx val="4"/>
          <c:order val="4"/>
          <c:tx>
            <c:strRef>
              <c:f>Sheet2!$C$7</c:f>
              <c:strCache>
                <c:ptCount val="1"/>
                <c:pt idx="0">
                  <c:v>ABCA9-2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Sheet2!$Q$7:$AA$7</c:f>
                <c:numCache>
                  <c:formatCode>General</c:formatCode>
                  <c:ptCount val="11"/>
                  <c:pt idx="2">
                    <c:v>2.222222222222205E-2</c:v>
                  </c:pt>
                  <c:pt idx="3">
                    <c:v>2.222222222222222E-2</c:v>
                  </c:pt>
                  <c:pt idx="4">
                    <c:v>3.8490017945975077E-2</c:v>
                  </c:pt>
                  <c:pt idx="6">
                    <c:v>2.222222222222222E-2</c:v>
                  </c:pt>
                  <c:pt idx="7">
                    <c:v>2.222222222222222E-2</c:v>
                  </c:pt>
                  <c:pt idx="8">
                    <c:v>2.222222222222222E-2</c:v>
                  </c:pt>
                  <c:pt idx="10">
                    <c:v>0</c:v>
                  </c:pt>
                </c:numCache>
              </c:numRef>
            </c:plus>
            <c:minus>
              <c:numRef>
                <c:f>Sheet2!$Q$7:$AA$7</c:f>
                <c:numCache>
                  <c:formatCode>General</c:formatCode>
                  <c:ptCount val="11"/>
                  <c:pt idx="2">
                    <c:v>2.222222222222205E-2</c:v>
                  </c:pt>
                  <c:pt idx="3">
                    <c:v>2.222222222222222E-2</c:v>
                  </c:pt>
                  <c:pt idx="4">
                    <c:v>3.8490017945975077E-2</c:v>
                  </c:pt>
                  <c:pt idx="6">
                    <c:v>2.222222222222222E-2</c:v>
                  </c:pt>
                  <c:pt idx="7">
                    <c:v>2.222222222222222E-2</c:v>
                  </c:pt>
                  <c:pt idx="8">
                    <c:v>2.222222222222222E-2</c:v>
                  </c:pt>
                  <c:pt idx="10">
                    <c:v>0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Sheet2!$D$7:$N$7</c:f>
              <c:numCache>
                <c:formatCode>0.000_ </c:formatCode>
                <c:ptCount val="11"/>
                <c:pt idx="0">
                  <c:v>0</c:v>
                </c:pt>
                <c:pt idx="1">
                  <c:v>0.177222222222222</c:v>
                </c:pt>
                <c:pt idx="2">
                  <c:v>0.35444444444444401</c:v>
                </c:pt>
                <c:pt idx="3">
                  <c:v>0.55555555555555547</c:v>
                </c:pt>
                <c:pt idx="4">
                  <c:v>0.79999999999999993</c:v>
                </c:pt>
                <c:pt idx="5">
                  <c:v>0.84444444444444444</c:v>
                </c:pt>
                <c:pt idx="6">
                  <c:v>0.88888888888888895</c:v>
                </c:pt>
                <c:pt idx="7">
                  <c:v>0.905555555555555</c:v>
                </c:pt>
                <c:pt idx="8">
                  <c:v>0.93333333333333324</c:v>
                </c:pt>
                <c:pt idx="9">
                  <c:v>0.96666666666666656</c:v>
                </c:pt>
                <c:pt idx="10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0D6-440B-9C4C-C7131A776B73}"/>
            </c:ext>
          </c:extLst>
        </c:ser>
        <c:ser>
          <c:idx val="5"/>
          <c:order val="5"/>
          <c:tx>
            <c:strRef>
              <c:f>Sheet2!$C$8</c:f>
              <c:strCache>
                <c:ptCount val="1"/>
                <c:pt idx="0">
                  <c:v>FAX1/ABCA9-1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Sheet2!$Q$8:$AA$8</c:f>
                <c:numCache>
                  <c:formatCode>General</c:formatCode>
                  <c:ptCount val="11"/>
                  <c:pt idx="2">
                    <c:v>2.222222222222222E-2</c:v>
                  </c:pt>
                  <c:pt idx="3">
                    <c:v>3.8490017945975043E-2</c:v>
                  </c:pt>
                  <c:pt idx="4">
                    <c:v>3.8490017945975043E-2</c:v>
                  </c:pt>
                  <c:pt idx="6">
                    <c:v>1.44444444444444E-2</c:v>
                  </c:pt>
                  <c:pt idx="7">
                    <c:v>1.22587944735792E-2</c:v>
                  </c:pt>
                  <c:pt idx="8">
                    <c:v>1.22222222222222E-2</c:v>
                  </c:pt>
                  <c:pt idx="10">
                    <c:v>2.222222222222222E-2</c:v>
                  </c:pt>
                </c:numCache>
              </c:numRef>
            </c:plus>
            <c:minus>
              <c:numRef>
                <c:f>Sheet2!$Q$8:$AA$8</c:f>
                <c:numCache>
                  <c:formatCode>General</c:formatCode>
                  <c:ptCount val="11"/>
                  <c:pt idx="2">
                    <c:v>2.222222222222222E-2</c:v>
                  </c:pt>
                  <c:pt idx="3">
                    <c:v>3.8490017945975043E-2</c:v>
                  </c:pt>
                  <c:pt idx="4">
                    <c:v>3.8490017945975043E-2</c:v>
                  </c:pt>
                  <c:pt idx="6">
                    <c:v>1.44444444444444E-2</c:v>
                  </c:pt>
                  <c:pt idx="7">
                    <c:v>1.22587944735792E-2</c:v>
                  </c:pt>
                  <c:pt idx="8">
                    <c:v>1.22222222222222E-2</c:v>
                  </c:pt>
                  <c:pt idx="10">
                    <c:v>2.222222222222222E-2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Sheet2!$D$8:$N$8</c:f>
              <c:numCache>
                <c:formatCode>0.000_ </c:formatCode>
                <c:ptCount val="11"/>
                <c:pt idx="0">
                  <c:v>0</c:v>
                </c:pt>
                <c:pt idx="1">
                  <c:v>0.27777777777777773</c:v>
                </c:pt>
                <c:pt idx="2">
                  <c:v>0.55555555555555547</c:v>
                </c:pt>
                <c:pt idx="3">
                  <c:v>0.73333333333333295</c:v>
                </c:pt>
                <c:pt idx="4">
                  <c:v>0.87333333333333296</c:v>
                </c:pt>
                <c:pt idx="5">
                  <c:v>0.9093611111111104</c:v>
                </c:pt>
                <c:pt idx="6">
                  <c:v>0.94538888888888795</c:v>
                </c:pt>
                <c:pt idx="7">
                  <c:v>0.96888888888879998</c:v>
                </c:pt>
                <c:pt idx="8">
                  <c:v>0.97888888888888803</c:v>
                </c:pt>
                <c:pt idx="9">
                  <c:v>0.98888888888888804</c:v>
                </c:pt>
                <c:pt idx="10">
                  <c:v>0.99888888888888805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A0D6-440B-9C4C-C7131A776B73}"/>
            </c:ext>
          </c:extLst>
        </c:ser>
        <c:ser>
          <c:idx val="6"/>
          <c:order val="6"/>
          <c:tx>
            <c:strRef>
              <c:f>Sheet2!$C$9</c:f>
              <c:strCache>
                <c:ptCount val="1"/>
                <c:pt idx="0">
                  <c:v>FAX1/ABCA9-2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Sheet2!$Q$9:$AA$9</c:f>
                <c:numCache>
                  <c:formatCode>General</c:formatCode>
                  <c:ptCount val="11"/>
                  <c:pt idx="2">
                    <c:v>2.2222222222222154E-2</c:v>
                  </c:pt>
                  <c:pt idx="3">
                    <c:v>3.8490017945974703E-2</c:v>
                  </c:pt>
                  <c:pt idx="4">
                    <c:v>2.2222222222222254E-2</c:v>
                  </c:pt>
                  <c:pt idx="6">
                    <c:v>4.4444444444444439E-2</c:v>
                  </c:pt>
                  <c:pt idx="7">
                    <c:v>5.8794473579213156E-2</c:v>
                  </c:pt>
                  <c:pt idx="8">
                    <c:v>2.222222222222222E-2</c:v>
                  </c:pt>
                  <c:pt idx="10">
                    <c:v>2.222222222222222E-2</c:v>
                  </c:pt>
                </c:numCache>
              </c:numRef>
            </c:plus>
            <c:minus>
              <c:numRef>
                <c:f>Sheet2!$Q$9:$AA$9</c:f>
                <c:numCache>
                  <c:formatCode>General</c:formatCode>
                  <c:ptCount val="11"/>
                  <c:pt idx="2">
                    <c:v>2.2222222222222154E-2</c:v>
                  </c:pt>
                  <c:pt idx="3">
                    <c:v>3.8490017945974703E-2</c:v>
                  </c:pt>
                  <c:pt idx="4">
                    <c:v>2.2222222222222254E-2</c:v>
                  </c:pt>
                  <c:pt idx="6">
                    <c:v>4.4444444444444439E-2</c:v>
                  </c:pt>
                  <c:pt idx="7">
                    <c:v>5.8794473579213156E-2</c:v>
                  </c:pt>
                  <c:pt idx="8">
                    <c:v>2.222222222222222E-2</c:v>
                  </c:pt>
                  <c:pt idx="10">
                    <c:v>2.222222222222222E-2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Sheet2!$D$2:$N$2</c:f>
              <c:strCache>
                <c:ptCount val="11"/>
                <c:pt idx="0">
                  <c:v>0H</c:v>
                </c:pt>
                <c:pt idx="1">
                  <c:v>6H</c:v>
                </c:pt>
                <c:pt idx="2">
                  <c:v>12H</c:v>
                </c:pt>
                <c:pt idx="3">
                  <c:v>18H</c:v>
                </c:pt>
                <c:pt idx="4">
                  <c:v>24H</c:v>
                </c:pt>
                <c:pt idx="5">
                  <c:v>30H</c:v>
                </c:pt>
                <c:pt idx="6">
                  <c:v>36H</c:v>
                </c:pt>
                <c:pt idx="7">
                  <c:v>42H</c:v>
                </c:pt>
                <c:pt idx="8">
                  <c:v>48H</c:v>
                </c:pt>
                <c:pt idx="9">
                  <c:v>54H</c:v>
                </c:pt>
                <c:pt idx="10">
                  <c:v>60H</c:v>
                </c:pt>
              </c:strCache>
            </c:strRef>
          </c:cat>
          <c:val>
            <c:numRef>
              <c:f>Sheet2!$D$9:$N$9</c:f>
              <c:numCache>
                <c:formatCode>0.000_ </c:formatCode>
                <c:ptCount val="11"/>
                <c:pt idx="0">
                  <c:v>0</c:v>
                </c:pt>
                <c:pt idx="1">
                  <c:v>0.22284155555555549</c:v>
                </c:pt>
                <c:pt idx="2">
                  <c:v>0.44568311111111097</c:v>
                </c:pt>
                <c:pt idx="3">
                  <c:v>0.65333333333333299</c:v>
                </c:pt>
                <c:pt idx="4">
                  <c:v>0.77777777777777768</c:v>
                </c:pt>
                <c:pt idx="5">
                  <c:v>0.83333333333333326</c:v>
                </c:pt>
                <c:pt idx="6">
                  <c:v>0.88888888888888895</c:v>
                </c:pt>
                <c:pt idx="7">
                  <c:v>0.91110000000000002</c:v>
                </c:pt>
                <c:pt idx="8">
                  <c:v>0.925111111111111</c:v>
                </c:pt>
                <c:pt idx="9">
                  <c:v>0.95144444444444443</c:v>
                </c:pt>
                <c:pt idx="10">
                  <c:v>0.97777777777777786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A0D6-440B-9C4C-C7131A776B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22264096"/>
        <c:axId val="-2022261376"/>
      </c:lineChart>
      <c:catAx>
        <c:axId val="-2022264096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2261376"/>
        <c:crosses val="autoZero"/>
        <c:auto val="1"/>
        <c:lblAlgn val="ctr"/>
        <c:lblOffset val="100"/>
        <c:noMultiLvlLbl val="0"/>
      </c:catAx>
      <c:valAx>
        <c:axId val="-2022261376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600" b="1" dirty="0">
                    <a:solidFill>
                      <a:sysClr val="windowText" lastClr="000000"/>
                    </a:solidFill>
                  </a:rPr>
                  <a:t>Germination rate</a:t>
                </a:r>
                <a:endParaRPr lang="zh-CN" altLang="en-US" sz="1600" b="1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3.5569833150013674E-4"/>
              <c:y val="0.303778545353348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_ " sourceLinked="0"/>
        <c:majorTickMark val="in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2264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3813782146411293"/>
          <c:y val="0.39999388849782552"/>
          <c:w val="0.42288713910761161"/>
          <c:h val="0.48244438260186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1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885674"/>
            <a:ext cx="13213080" cy="4011389"/>
          </a:xfrm>
        </p:spPr>
        <p:txBody>
          <a:bodyPr anchor="b"/>
          <a:lstStyle>
            <a:lvl1pPr algn="ctr"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051758"/>
            <a:ext cx="11658600" cy="2781833"/>
          </a:xfrm>
        </p:spPr>
        <p:txBody>
          <a:bodyPr/>
          <a:lstStyle>
            <a:lvl1pPr marL="0" indent="0" algn="ctr">
              <a:buNone/>
              <a:defRPr sz="4032"/>
            </a:lvl1pPr>
            <a:lvl2pPr marL="768142" indent="0" algn="ctr">
              <a:buNone/>
              <a:defRPr sz="3360"/>
            </a:lvl2pPr>
            <a:lvl3pPr marL="1536283" indent="0" algn="ctr">
              <a:buNone/>
              <a:defRPr sz="3024"/>
            </a:lvl3pPr>
            <a:lvl4pPr marL="2304425" indent="0" algn="ctr">
              <a:buNone/>
              <a:defRPr sz="2688"/>
            </a:lvl4pPr>
            <a:lvl5pPr marL="3072567" indent="0" algn="ctr">
              <a:buNone/>
              <a:defRPr sz="2688"/>
            </a:lvl5pPr>
            <a:lvl6pPr marL="3840709" indent="0" algn="ctr">
              <a:buNone/>
              <a:defRPr sz="2688"/>
            </a:lvl6pPr>
            <a:lvl7pPr marL="4608850" indent="0" algn="ctr">
              <a:buNone/>
              <a:defRPr sz="2688"/>
            </a:lvl7pPr>
            <a:lvl8pPr marL="5376992" indent="0" algn="ctr">
              <a:buNone/>
              <a:defRPr sz="2688"/>
            </a:lvl8pPr>
            <a:lvl9pPr marL="6145134" indent="0" algn="ctr">
              <a:buNone/>
              <a:defRPr sz="2688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13444"/>
            <a:ext cx="3351848" cy="976442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13444"/>
            <a:ext cx="9861233" cy="976442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872521"/>
            <a:ext cx="13407390" cy="4792862"/>
          </a:xfrm>
        </p:spPr>
        <p:txBody>
          <a:bodyPr anchor="b"/>
          <a:lstStyle>
            <a:lvl1pPr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710725"/>
            <a:ext cx="13407390" cy="2520453"/>
          </a:xfrm>
        </p:spPr>
        <p:txBody>
          <a:bodyPr/>
          <a:lstStyle>
            <a:lvl1pPr marL="0" indent="0">
              <a:buNone/>
              <a:defRPr sz="4032">
                <a:solidFill>
                  <a:schemeClr val="tx1"/>
                </a:solidFill>
              </a:defRPr>
            </a:lvl1pPr>
            <a:lvl2pPr marL="768142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5362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3pPr>
            <a:lvl4pPr marL="2304425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4pPr>
            <a:lvl5pPr marL="3072567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5pPr>
            <a:lvl6pPr marL="3840709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6pPr>
            <a:lvl7pPr marL="4608850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7pPr>
            <a:lvl8pPr marL="5376992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8pPr>
            <a:lvl9pPr marL="6145134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13446"/>
            <a:ext cx="13407390" cy="2227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824510"/>
            <a:ext cx="6576178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208758"/>
            <a:ext cx="6576178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824510"/>
            <a:ext cx="6608565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208758"/>
            <a:ext cx="6608565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9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9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658968"/>
            <a:ext cx="7869555" cy="8188141"/>
          </a:xfrm>
        </p:spPr>
        <p:txBody>
          <a:bodyPr/>
          <a:lstStyle>
            <a:lvl1pPr>
              <a:defRPr sz="5376"/>
            </a:lvl1pPr>
            <a:lvl2pPr>
              <a:defRPr sz="4704"/>
            </a:lvl2pPr>
            <a:lvl3pPr>
              <a:defRPr sz="4032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658968"/>
            <a:ext cx="7869555" cy="8188141"/>
          </a:xfrm>
        </p:spPr>
        <p:txBody>
          <a:bodyPr anchor="t"/>
          <a:lstStyle>
            <a:lvl1pPr marL="0" indent="0">
              <a:buNone/>
              <a:defRPr sz="5376"/>
            </a:lvl1pPr>
            <a:lvl2pPr marL="768142" indent="0">
              <a:buNone/>
              <a:defRPr sz="4704"/>
            </a:lvl2pPr>
            <a:lvl3pPr marL="1536283" indent="0">
              <a:buNone/>
              <a:defRPr sz="4032"/>
            </a:lvl3pPr>
            <a:lvl4pPr marL="2304425" indent="0">
              <a:buNone/>
              <a:defRPr sz="3360"/>
            </a:lvl4pPr>
            <a:lvl5pPr marL="3072567" indent="0">
              <a:buNone/>
              <a:defRPr sz="3360"/>
            </a:lvl5pPr>
            <a:lvl6pPr marL="3840709" indent="0">
              <a:buNone/>
              <a:defRPr sz="3360"/>
            </a:lvl6pPr>
            <a:lvl7pPr marL="4608850" indent="0">
              <a:buNone/>
              <a:defRPr sz="3360"/>
            </a:lvl7pPr>
            <a:lvl8pPr marL="5376992" indent="0">
              <a:buNone/>
              <a:defRPr sz="3360"/>
            </a:lvl8pPr>
            <a:lvl9pPr marL="6145134" indent="0">
              <a:buNone/>
              <a:defRPr sz="336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13446"/>
            <a:ext cx="13407390" cy="222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067219"/>
            <a:ext cx="13407390" cy="731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0679259"/>
            <a:ext cx="524637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6283" rtl="0" eaLnBrk="1" latinLnBrk="0" hangingPunct="1">
        <a:lnSpc>
          <a:spcPct val="90000"/>
        </a:lnSpc>
        <a:spcBef>
          <a:spcPct val="0"/>
        </a:spcBef>
        <a:buNone/>
        <a:defRPr sz="7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4071" indent="-384071" algn="l" defTabSz="1536283" rtl="0" eaLnBrk="1" latinLnBrk="0" hangingPunct="1">
        <a:lnSpc>
          <a:spcPct val="90000"/>
        </a:lnSpc>
        <a:spcBef>
          <a:spcPts val="1680"/>
        </a:spcBef>
        <a:buFont typeface="Arial" panose="020B0604020202020204" pitchFamily="34" charset="0"/>
        <a:buChar char="•"/>
        <a:defRPr sz="4704" kern="1200">
          <a:solidFill>
            <a:schemeClr val="tx1"/>
          </a:solidFill>
          <a:latin typeface="+mn-lt"/>
          <a:ea typeface="+mn-ea"/>
          <a:cs typeface="+mn-cs"/>
        </a:defRPr>
      </a:lvl1pPr>
      <a:lvl2pPr marL="115221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2pPr>
      <a:lvl3pPr marL="1920354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688496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456638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4224779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992921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76106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529205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6814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536283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3pPr>
      <a:lvl4pPr marL="2304425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072567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3840709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60885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37699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145134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46560" y="7257534"/>
            <a:ext cx="42957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3: Figure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eed germination rate of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and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-OEs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seeds germination rate was monitored at the time-point of 12-, 18-, 24-, 36-, 42-, 48-, and 60-hrs after imbibition. Seeds were scored as germinated when radicle protrusion was visible. The experiment was repeated 3 batches, each batch with 30 seeds of each plant line.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are means ± SE. </a:t>
            </a:r>
          </a:p>
        </p:txBody>
      </p:sp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009647"/>
              </p:ext>
            </p:extLst>
          </p:nvPr>
        </p:nvGraphicFramePr>
        <p:xfrm>
          <a:off x="5246559" y="2141347"/>
          <a:ext cx="4295775" cy="458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0764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6901</TotalTime>
  <Words>78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Cai, Guanggin</dc:creator>
  <cp:lastModifiedBy>Jasmine H.</cp:lastModifiedBy>
  <cp:revision>97</cp:revision>
  <cp:lastPrinted>2019-12-09T21:25:57Z</cp:lastPrinted>
  <dcterms:created xsi:type="dcterms:W3CDTF">2019-12-08T22:23:00Z</dcterms:created>
  <dcterms:modified xsi:type="dcterms:W3CDTF">2021-02-12T10:38:31Z</dcterms:modified>
</cp:coreProperties>
</file>