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7" r:id="rId2"/>
  </p:sldIdLst>
  <p:sldSz cx="15544800" cy="11522075"/>
  <p:notesSz cx="6950075" cy="92360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6353" autoAdjust="0"/>
  </p:normalViewPr>
  <p:slideViewPr>
    <p:cSldViewPr snapToGrid="0">
      <p:cViewPr varScale="1">
        <p:scale>
          <a:sx n="63" d="100"/>
          <a:sy n="63" d="100"/>
        </p:scale>
        <p:origin x="114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F:\&#23454;&#39564;&#30456;&#20851;\Sam%20Wang's%20Project\FAX1%20stuff\FAX1%20in%20Camelina--20170713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F:\&#23454;&#39564;&#30456;&#20851;\Sam%20Wang's%20Project\FAX1%20stuff\FAX1%20in%20Camelina--20170713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092968642077634"/>
          <c:y val="5.0868328958880139E-2"/>
          <c:w val="0.80408061656766583"/>
          <c:h val="0.88715223097112861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 w="19050">
              <a:solidFill>
                <a:schemeClr val="tx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  <a:ln w="19050"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F35E-4649-B8D6-F995756BAB16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2"/>
              </a:solidFill>
              <a:ln w="19050"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F35E-4649-B8D6-F995756BAB16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2"/>
              </a:solidFill>
              <a:ln w="19050"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F35E-4649-B8D6-F995756BAB16}"/>
              </c:ext>
            </c:extLst>
          </c:dPt>
          <c:dPt>
            <c:idx val="5"/>
            <c:invertIfNegative val="0"/>
            <c:bubble3D val="0"/>
            <c:spPr>
              <a:solidFill>
                <a:srgbClr val="00B050"/>
              </a:solidFill>
              <a:ln w="19050"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F35E-4649-B8D6-F995756BAB16}"/>
              </c:ext>
            </c:extLst>
          </c:dPt>
          <c:dPt>
            <c:idx val="6"/>
            <c:invertIfNegative val="0"/>
            <c:bubble3D val="0"/>
            <c:spPr>
              <a:solidFill>
                <a:srgbClr val="00B050"/>
              </a:solidFill>
              <a:ln w="19050"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F35E-4649-B8D6-F995756BAB16}"/>
              </c:ext>
            </c:extLst>
          </c:dPt>
          <c:errBars>
            <c:errBarType val="both"/>
            <c:errValType val="cust"/>
            <c:noEndCap val="0"/>
            <c:plus>
              <c:numRef>
                <c:f>'leaf area'!$L$48:$L$54</c:f>
                <c:numCache>
                  <c:formatCode>General</c:formatCode>
                  <c:ptCount val="7"/>
                  <c:pt idx="0">
                    <c:v>0.33333333333333337</c:v>
                  </c:pt>
                  <c:pt idx="1">
                    <c:v>0.33333333333333331</c:v>
                  </c:pt>
                  <c:pt idx="2">
                    <c:v>0.33333333333333331</c:v>
                  </c:pt>
                  <c:pt idx="3">
                    <c:v>0.28867513459481292</c:v>
                  </c:pt>
                  <c:pt idx="4">
                    <c:v>0.16666666666666666</c:v>
                  </c:pt>
                  <c:pt idx="5">
                    <c:v>0.17568209223157663</c:v>
                  </c:pt>
                  <c:pt idx="6">
                    <c:v>0.14698618394803278</c:v>
                  </c:pt>
                </c:numCache>
              </c:numRef>
            </c:plus>
            <c:minus>
              <c:numRef>
                <c:f>'leaf area'!$L$48:$L$54</c:f>
                <c:numCache>
                  <c:formatCode>General</c:formatCode>
                  <c:ptCount val="7"/>
                  <c:pt idx="0">
                    <c:v>0.33333333333333337</c:v>
                  </c:pt>
                  <c:pt idx="1">
                    <c:v>0.33333333333333331</c:v>
                  </c:pt>
                  <c:pt idx="2">
                    <c:v>0.33333333333333331</c:v>
                  </c:pt>
                  <c:pt idx="3">
                    <c:v>0.28867513459481292</c:v>
                  </c:pt>
                  <c:pt idx="4">
                    <c:v>0.16666666666666666</c:v>
                  </c:pt>
                  <c:pt idx="5">
                    <c:v>0.17568209223157663</c:v>
                  </c:pt>
                  <c:pt idx="6">
                    <c:v>0.14698618394803278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'leaf area'!$J$48:$J$54</c:f>
              <c:strCache>
                <c:ptCount val="7"/>
                <c:pt idx="0">
                  <c:v>WT</c:v>
                </c:pt>
                <c:pt idx="1">
                  <c:v>AtFAX1-1</c:v>
                </c:pt>
                <c:pt idx="2">
                  <c:v>AtFAX1-2</c:v>
                </c:pt>
                <c:pt idx="3">
                  <c:v>ABCA9-1</c:v>
                </c:pt>
                <c:pt idx="4">
                  <c:v>ABCA9-2</c:v>
                </c:pt>
                <c:pt idx="5">
                  <c:v>AtFAX1/ABCA9-1</c:v>
                </c:pt>
                <c:pt idx="6">
                  <c:v>AtFAX1/ABCA9-2</c:v>
                </c:pt>
              </c:strCache>
            </c:strRef>
          </c:cat>
          <c:val>
            <c:numRef>
              <c:f>'leaf area'!$K$48:$K$54</c:f>
              <c:numCache>
                <c:formatCode>General</c:formatCode>
                <c:ptCount val="7"/>
                <c:pt idx="0">
                  <c:v>7.333333333333333</c:v>
                </c:pt>
                <c:pt idx="1">
                  <c:v>8.3333333333333339</c:v>
                </c:pt>
                <c:pt idx="2">
                  <c:v>8.6666666666666661</c:v>
                </c:pt>
                <c:pt idx="3">
                  <c:v>9</c:v>
                </c:pt>
                <c:pt idx="4">
                  <c:v>9</c:v>
                </c:pt>
                <c:pt idx="5">
                  <c:v>9.3330000000000002</c:v>
                </c:pt>
                <c:pt idx="6">
                  <c:v>10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A-F35E-4649-B8D6-F995756BAB1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182059520"/>
        <c:axId val="-182055712"/>
      </c:barChart>
      <c:catAx>
        <c:axId val="-182059520"/>
        <c:scaling>
          <c:orientation val="minMax"/>
        </c:scaling>
        <c:delete val="0"/>
        <c:axPos val="b"/>
        <c:numFmt formatCode="General" sourceLinked="1"/>
        <c:majorTickMark val="in"/>
        <c:minorTickMark val="none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400" b="0" i="1" u="none" strike="noStrike" kern="1200" baseline="0">
                <a:solidFill>
                  <a:sysClr val="windowText" lastClr="000000">
                    <a:alpha val="0"/>
                  </a:sys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82055712"/>
        <c:crosses val="autoZero"/>
        <c:auto val="1"/>
        <c:lblAlgn val="ctr"/>
        <c:lblOffset val="100"/>
        <c:noMultiLvlLbl val="0"/>
      </c:catAx>
      <c:valAx>
        <c:axId val="-182055712"/>
        <c:scaling>
          <c:orientation val="minMax"/>
          <c:max val="12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zh-CN" sz="1400">
                    <a:solidFill>
                      <a:sysClr val="windowText" lastClr="000000"/>
                    </a:solidFill>
                  </a:rPr>
                  <a:t>Leaf number</a:t>
                </a:r>
                <a:endParaRPr lang="zh-CN" altLang="en-US" sz="1400">
                  <a:solidFill>
                    <a:sysClr val="windowText" lastClr="000000"/>
                  </a:solidFill>
                </a:endParaRPr>
              </a:p>
            </c:rich>
          </c:tx>
          <c:layout>
            <c:manualLayout>
              <c:xMode val="edge"/>
              <c:yMode val="edge"/>
              <c:x val="2.5109936915780266E-3"/>
              <c:y val="0.2511756342957129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1905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82059520"/>
        <c:crosses val="autoZero"/>
        <c:crossBetween val="between"/>
        <c:majorUnit val="4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244923331951926"/>
          <c:y val="5.0868328958880139E-2"/>
          <c:w val="0.80244422572178475"/>
          <c:h val="0.88715223097112861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 w="19050">
              <a:solidFill>
                <a:schemeClr val="tx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  <a:ln w="19050"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0B2-4EE5-A4D3-2D934D864F3B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2"/>
              </a:solidFill>
              <a:ln w="19050"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70B2-4EE5-A4D3-2D934D864F3B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2"/>
              </a:solidFill>
              <a:ln w="19050"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70B2-4EE5-A4D3-2D934D864F3B}"/>
              </c:ext>
            </c:extLst>
          </c:dPt>
          <c:dPt>
            <c:idx val="5"/>
            <c:invertIfNegative val="0"/>
            <c:bubble3D val="0"/>
            <c:spPr>
              <a:solidFill>
                <a:srgbClr val="00B050"/>
              </a:solidFill>
              <a:ln w="19050"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70B2-4EE5-A4D3-2D934D864F3B}"/>
              </c:ext>
            </c:extLst>
          </c:dPt>
          <c:dPt>
            <c:idx val="6"/>
            <c:invertIfNegative val="0"/>
            <c:bubble3D val="0"/>
            <c:spPr>
              <a:solidFill>
                <a:srgbClr val="00B050"/>
              </a:solidFill>
              <a:ln w="19050"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70B2-4EE5-A4D3-2D934D864F3B}"/>
              </c:ext>
            </c:extLst>
          </c:dPt>
          <c:errBars>
            <c:errBarType val="both"/>
            <c:errValType val="cust"/>
            <c:noEndCap val="0"/>
            <c:plus>
              <c:numRef>
                <c:f>'fresh weight--11062019'!$Q$61:$Q$67</c:f>
                <c:numCache>
                  <c:formatCode>General</c:formatCode>
                  <c:ptCount val="7"/>
                  <c:pt idx="0">
                    <c:v>1.9936607869277406E-2</c:v>
                  </c:pt>
                  <c:pt idx="1">
                    <c:v>2.70664968844825E-2</c:v>
                  </c:pt>
                  <c:pt idx="2">
                    <c:v>1.7641051454733971E-2</c:v>
                  </c:pt>
                  <c:pt idx="3">
                    <c:v>1.3524225178052409E-2</c:v>
                  </c:pt>
                  <c:pt idx="4">
                    <c:v>1.9082522544639283E-2</c:v>
                  </c:pt>
                  <c:pt idx="5">
                    <c:v>1.7088912097224525E-2</c:v>
                  </c:pt>
                  <c:pt idx="6">
                    <c:v>2.7558161119344799E-2</c:v>
                  </c:pt>
                </c:numCache>
              </c:numRef>
            </c:plus>
            <c:minus>
              <c:numRef>
                <c:f>'fresh weight--11062019'!$Q$61:$Q$67</c:f>
                <c:numCache>
                  <c:formatCode>General</c:formatCode>
                  <c:ptCount val="7"/>
                  <c:pt idx="0">
                    <c:v>1.9936607869277406E-2</c:v>
                  </c:pt>
                  <c:pt idx="1">
                    <c:v>2.70664968844825E-2</c:v>
                  </c:pt>
                  <c:pt idx="2">
                    <c:v>1.7641051454733971E-2</c:v>
                  </c:pt>
                  <c:pt idx="3">
                    <c:v>1.3524225178052409E-2</c:v>
                  </c:pt>
                  <c:pt idx="4">
                    <c:v>1.9082522544639283E-2</c:v>
                  </c:pt>
                  <c:pt idx="5">
                    <c:v>1.7088912097224525E-2</c:v>
                  </c:pt>
                  <c:pt idx="6">
                    <c:v>2.7558161119344799E-2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'fresh weight--11062019'!$O$61:$O$67</c:f>
              <c:strCache>
                <c:ptCount val="7"/>
                <c:pt idx="0">
                  <c:v>WT</c:v>
                </c:pt>
                <c:pt idx="1">
                  <c:v>AtFAX1-1</c:v>
                </c:pt>
                <c:pt idx="2">
                  <c:v>AtFAX1-2</c:v>
                </c:pt>
                <c:pt idx="3">
                  <c:v>ABCA9-1</c:v>
                </c:pt>
                <c:pt idx="4">
                  <c:v>ABCA9-2</c:v>
                </c:pt>
                <c:pt idx="5">
                  <c:v>AtFAX1/ABCA9-1</c:v>
                </c:pt>
                <c:pt idx="6">
                  <c:v>AtFAX1/ABCA9-2</c:v>
                </c:pt>
              </c:strCache>
            </c:strRef>
          </c:cat>
          <c:val>
            <c:numRef>
              <c:f>'fresh weight--11062019'!$P$61:$P$67</c:f>
              <c:numCache>
                <c:formatCode>@</c:formatCode>
                <c:ptCount val="7"/>
                <c:pt idx="0">
                  <c:v>0.58520000000000005</c:v>
                </c:pt>
                <c:pt idx="1">
                  <c:v>0.66698000000000002</c:v>
                </c:pt>
                <c:pt idx="2">
                  <c:v>0.78198750000000006</c:v>
                </c:pt>
                <c:pt idx="3">
                  <c:v>0.70763333333333334</c:v>
                </c:pt>
                <c:pt idx="4">
                  <c:v>0.77763333333333329</c:v>
                </c:pt>
                <c:pt idx="5">
                  <c:v>0.86987499999999995</c:v>
                </c:pt>
                <c:pt idx="6">
                  <c:v>0.96776666666666677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A-70B2-4EE5-A4D3-2D934D864F3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182052992"/>
        <c:axId val="-182052448"/>
      </c:barChart>
      <c:catAx>
        <c:axId val="-182052992"/>
        <c:scaling>
          <c:orientation val="minMax"/>
        </c:scaling>
        <c:delete val="0"/>
        <c:axPos val="b"/>
        <c:numFmt formatCode="General" sourceLinked="1"/>
        <c:majorTickMark val="in"/>
        <c:minorTickMark val="none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400" b="0" i="1" u="none" strike="noStrike" kern="1200" baseline="0">
                <a:solidFill>
                  <a:sysClr val="windowText" lastClr="000000">
                    <a:alpha val="0"/>
                  </a:sys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82052448"/>
        <c:crosses val="autoZero"/>
        <c:auto val="1"/>
        <c:lblAlgn val="ctr"/>
        <c:lblOffset val="100"/>
        <c:noMultiLvlLbl val="0"/>
      </c:catAx>
      <c:valAx>
        <c:axId val="-182052448"/>
        <c:scaling>
          <c:orientation val="minMax"/>
          <c:max val="1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zh-CN" sz="1400">
                    <a:solidFill>
                      <a:sysClr val="windowText" lastClr="000000"/>
                    </a:solidFill>
                  </a:rPr>
                  <a:t>Fresh weight (g)</a:t>
                </a:r>
                <a:endParaRPr lang="zh-CN" altLang="en-US" sz="1400">
                  <a:solidFill>
                    <a:sysClr val="windowText" lastClr="000000"/>
                  </a:solidFill>
                </a:endParaRPr>
              </a:p>
            </c:rich>
          </c:tx>
          <c:layout>
            <c:manualLayout>
              <c:xMode val="edge"/>
              <c:yMode val="edge"/>
              <c:x val="2.5109936915780266E-3"/>
              <c:y val="0.1885041358466555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@" sourceLinked="1"/>
        <c:majorTickMark val="in"/>
        <c:minorTickMark val="none"/>
        <c:tickLblPos val="nextTo"/>
        <c:spPr>
          <a:noFill/>
          <a:ln w="1905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82052992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65860" y="1885674"/>
            <a:ext cx="13213080" cy="4011389"/>
          </a:xfrm>
        </p:spPr>
        <p:txBody>
          <a:bodyPr anchor="b"/>
          <a:lstStyle>
            <a:lvl1pPr algn="ctr">
              <a:defRPr sz="10081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3100" y="6051758"/>
            <a:ext cx="11658600" cy="2781833"/>
          </a:xfrm>
        </p:spPr>
        <p:txBody>
          <a:bodyPr/>
          <a:lstStyle>
            <a:lvl1pPr marL="0" indent="0" algn="ctr">
              <a:buNone/>
              <a:defRPr sz="4032"/>
            </a:lvl1pPr>
            <a:lvl2pPr marL="768142" indent="0" algn="ctr">
              <a:buNone/>
              <a:defRPr sz="3360"/>
            </a:lvl2pPr>
            <a:lvl3pPr marL="1536283" indent="0" algn="ctr">
              <a:buNone/>
              <a:defRPr sz="3024"/>
            </a:lvl3pPr>
            <a:lvl4pPr marL="2304425" indent="0" algn="ctr">
              <a:buNone/>
              <a:defRPr sz="2688"/>
            </a:lvl4pPr>
            <a:lvl5pPr marL="3072567" indent="0" algn="ctr">
              <a:buNone/>
              <a:defRPr sz="2688"/>
            </a:lvl5pPr>
            <a:lvl6pPr marL="3840709" indent="0" algn="ctr">
              <a:buNone/>
              <a:defRPr sz="2688"/>
            </a:lvl6pPr>
            <a:lvl7pPr marL="4608850" indent="0" algn="ctr">
              <a:buNone/>
              <a:defRPr sz="2688"/>
            </a:lvl7pPr>
            <a:lvl8pPr marL="5376992" indent="0" algn="ctr">
              <a:buNone/>
              <a:defRPr sz="2688"/>
            </a:lvl8pPr>
            <a:lvl9pPr marL="6145134" indent="0" algn="ctr">
              <a:buNone/>
              <a:defRPr sz="2688"/>
            </a:lvl9pPr>
          </a:lstStyle>
          <a:p>
            <a:r>
              <a:rPr lang="zh-CN" altLang="en-US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21891-C08F-454B-8828-BCF0C461CCC4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3F23F-57E6-4D7D-90CC-FA64AE9B6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900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21891-C08F-454B-8828-BCF0C461CCC4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3F23F-57E6-4D7D-90CC-FA64AE9B6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34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124248" y="613444"/>
            <a:ext cx="3351848" cy="9764426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8706" y="613444"/>
            <a:ext cx="9861233" cy="9764426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21891-C08F-454B-8828-BCF0C461CCC4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3F23F-57E6-4D7D-90CC-FA64AE9B6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362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21891-C08F-454B-8828-BCF0C461CCC4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3F23F-57E6-4D7D-90CC-FA64AE9B6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759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0610" y="2872521"/>
            <a:ext cx="13407390" cy="4792862"/>
          </a:xfrm>
        </p:spPr>
        <p:txBody>
          <a:bodyPr anchor="b"/>
          <a:lstStyle>
            <a:lvl1pPr>
              <a:defRPr sz="10081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0610" y="7710725"/>
            <a:ext cx="13407390" cy="2520453"/>
          </a:xfrm>
        </p:spPr>
        <p:txBody>
          <a:bodyPr/>
          <a:lstStyle>
            <a:lvl1pPr marL="0" indent="0">
              <a:buNone/>
              <a:defRPr sz="4032">
                <a:solidFill>
                  <a:schemeClr val="tx1"/>
                </a:solidFill>
              </a:defRPr>
            </a:lvl1pPr>
            <a:lvl2pPr marL="768142" indent="0">
              <a:buNone/>
              <a:defRPr sz="3360">
                <a:solidFill>
                  <a:schemeClr val="tx1">
                    <a:tint val="75000"/>
                  </a:schemeClr>
                </a:solidFill>
              </a:defRPr>
            </a:lvl2pPr>
            <a:lvl3pPr marL="1536283" indent="0">
              <a:buNone/>
              <a:defRPr sz="3024">
                <a:solidFill>
                  <a:schemeClr val="tx1">
                    <a:tint val="75000"/>
                  </a:schemeClr>
                </a:solidFill>
              </a:defRPr>
            </a:lvl3pPr>
            <a:lvl4pPr marL="2304425" indent="0">
              <a:buNone/>
              <a:defRPr sz="2688">
                <a:solidFill>
                  <a:schemeClr val="tx1">
                    <a:tint val="75000"/>
                  </a:schemeClr>
                </a:solidFill>
              </a:defRPr>
            </a:lvl4pPr>
            <a:lvl5pPr marL="3072567" indent="0">
              <a:buNone/>
              <a:defRPr sz="2688">
                <a:solidFill>
                  <a:schemeClr val="tx1">
                    <a:tint val="75000"/>
                  </a:schemeClr>
                </a:solidFill>
              </a:defRPr>
            </a:lvl5pPr>
            <a:lvl6pPr marL="3840709" indent="0">
              <a:buNone/>
              <a:defRPr sz="2688">
                <a:solidFill>
                  <a:schemeClr val="tx1">
                    <a:tint val="75000"/>
                  </a:schemeClr>
                </a:solidFill>
              </a:defRPr>
            </a:lvl6pPr>
            <a:lvl7pPr marL="4608850" indent="0">
              <a:buNone/>
              <a:defRPr sz="2688">
                <a:solidFill>
                  <a:schemeClr val="tx1">
                    <a:tint val="75000"/>
                  </a:schemeClr>
                </a:solidFill>
              </a:defRPr>
            </a:lvl7pPr>
            <a:lvl8pPr marL="5376992" indent="0">
              <a:buNone/>
              <a:defRPr sz="2688">
                <a:solidFill>
                  <a:schemeClr val="tx1">
                    <a:tint val="75000"/>
                  </a:schemeClr>
                </a:solidFill>
              </a:defRPr>
            </a:lvl8pPr>
            <a:lvl9pPr marL="6145134" indent="0">
              <a:buNone/>
              <a:defRPr sz="268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21891-C08F-454B-8828-BCF0C461CCC4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3F23F-57E6-4D7D-90CC-FA64AE9B6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375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8705" y="3067219"/>
            <a:ext cx="6606540" cy="731065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69555" y="3067219"/>
            <a:ext cx="6606540" cy="731065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21891-C08F-454B-8828-BCF0C461CCC4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3F23F-57E6-4D7D-90CC-FA64AE9B6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1890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0730" y="613446"/>
            <a:ext cx="13407390" cy="222706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0731" y="2824510"/>
            <a:ext cx="6576178" cy="1384248"/>
          </a:xfrm>
        </p:spPr>
        <p:txBody>
          <a:bodyPr anchor="b"/>
          <a:lstStyle>
            <a:lvl1pPr marL="0" indent="0">
              <a:buNone/>
              <a:defRPr sz="4032" b="1"/>
            </a:lvl1pPr>
            <a:lvl2pPr marL="768142" indent="0">
              <a:buNone/>
              <a:defRPr sz="3360" b="1"/>
            </a:lvl2pPr>
            <a:lvl3pPr marL="1536283" indent="0">
              <a:buNone/>
              <a:defRPr sz="3024" b="1"/>
            </a:lvl3pPr>
            <a:lvl4pPr marL="2304425" indent="0">
              <a:buNone/>
              <a:defRPr sz="2688" b="1"/>
            </a:lvl4pPr>
            <a:lvl5pPr marL="3072567" indent="0">
              <a:buNone/>
              <a:defRPr sz="2688" b="1"/>
            </a:lvl5pPr>
            <a:lvl6pPr marL="3840709" indent="0">
              <a:buNone/>
              <a:defRPr sz="2688" b="1"/>
            </a:lvl6pPr>
            <a:lvl7pPr marL="4608850" indent="0">
              <a:buNone/>
              <a:defRPr sz="2688" b="1"/>
            </a:lvl7pPr>
            <a:lvl8pPr marL="5376992" indent="0">
              <a:buNone/>
              <a:defRPr sz="2688" b="1"/>
            </a:lvl8pPr>
            <a:lvl9pPr marL="6145134" indent="0">
              <a:buNone/>
              <a:defRPr sz="2688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70731" y="4208758"/>
            <a:ext cx="6576178" cy="6190449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69556" y="2824510"/>
            <a:ext cx="6608565" cy="1384248"/>
          </a:xfrm>
        </p:spPr>
        <p:txBody>
          <a:bodyPr anchor="b"/>
          <a:lstStyle>
            <a:lvl1pPr marL="0" indent="0">
              <a:buNone/>
              <a:defRPr sz="4032" b="1"/>
            </a:lvl1pPr>
            <a:lvl2pPr marL="768142" indent="0">
              <a:buNone/>
              <a:defRPr sz="3360" b="1"/>
            </a:lvl2pPr>
            <a:lvl3pPr marL="1536283" indent="0">
              <a:buNone/>
              <a:defRPr sz="3024" b="1"/>
            </a:lvl3pPr>
            <a:lvl4pPr marL="2304425" indent="0">
              <a:buNone/>
              <a:defRPr sz="2688" b="1"/>
            </a:lvl4pPr>
            <a:lvl5pPr marL="3072567" indent="0">
              <a:buNone/>
              <a:defRPr sz="2688" b="1"/>
            </a:lvl5pPr>
            <a:lvl6pPr marL="3840709" indent="0">
              <a:buNone/>
              <a:defRPr sz="2688" b="1"/>
            </a:lvl6pPr>
            <a:lvl7pPr marL="4608850" indent="0">
              <a:buNone/>
              <a:defRPr sz="2688" b="1"/>
            </a:lvl7pPr>
            <a:lvl8pPr marL="5376992" indent="0">
              <a:buNone/>
              <a:defRPr sz="2688" b="1"/>
            </a:lvl8pPr>
            <a:lvl9pPr marL="6145134" indent="0">
              <a:buNone/>
              <a:defRPr sz="2688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69556" y="4208758"/>
            <a:ext cx="6608565" cy="6190449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21891-C08F-454B-8828-BCF0C461CCC4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3F23F-57E6-4D7D-90CC-FA64AE9B6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500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21891-C08F-454B-8828-BCF0C461CCC4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3F23F-57E6-4D7D-90CC-FA64AE9B6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5984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21891-C08F-454B-8828-BCF0C461CCC4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3F23F-57E6-4D7D-90CC-FA64AE9B6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896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0730" y="768138"/>
            <a:ext cx="5013603" cy="2688484"/>
          </a:xfrm>
        </p:spPr>
        <p:txBody>
          <a:bodyPr anchor="b"/>
          <a:lstStyle>
            <a:lvl1pPr>
              <a:defRPr sz="5376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08565" y="1658968"/>
            <a:ext cx="7869555" cy="8188141"/>
          </a:xfrm>
        </p:spPr>
        <p:txBody>
          <a:bodyPr/>
          <a:lstStyle>
            <a:lvl1pPr>
              <a:defRPr sz="5376"/>
            </a:lvl1pPr>
            <a:lvl2pPr>
              <a:defRPr sz="4704"/>
            </a:lvl2pPr>
            <a:lvl3pPr>
              <a:defRPr sz="4032"/>
            </a:lvl3pPr>
            <a:lvl4pPr>
              <a:defRPr sz="3360"/>
            </a:lvl4pPr>
            <a:lvl5pPr>
              <a:defRPr sz="3360"/>
            </a:lvl5pPr>
            <a:lvl6pPr>
              <a:defRPr sz="3360"/>
            </a:lvl6pPr>
            <a:lvl7pPr>
              <a:defRPr sz="3360"/>
            </a:lvl7pPr>
            <a:lvl8pPr>
              <a:defRPr sz="3360"/>
            </a:lvl8pPr>
            <a:lvl9pPr>
              <a:defRPr sz="336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0730" y="3456622"/>
            <a:ext cx="5013603" cy="6403821"/>
          </a:xfrm>
        </p:spPr>
        <p:txBody>
          <a:bodyPr/>
          <a:lstStyle>
            <a:lvl1pPr marL="0" indent="0">
              <a:buNone/>
              <a:defRPr sz="2688"/>
            </a:lvl1pPr>
            <a:lvl2pPr marL="768142" indent="0">
              <a:buNone/>
              <a:defRPr sz="2352"/>
            </a:lvl2pPr>
            <a:lvl3pPr marL="1536283" indent="0">
              <a:buNone/>
              <a:defRPr sz="2016"/>
            </a:lvl3pPr>
            <a:lvl4pPr marL="2304425" indent="0">
              <a:buNone/>
              <a:defRPr sz="1680"/>
            </a:lvl4pPr>
            <a:lvl5pPr marL="3072567" indent="0">
              <a:buNone/>
              <a:defRPr sz="1680"/>
            </a:lvl5pPr>
            <a:lvl6pPr marL="3840709" indent="0">
              <a:buNone/>
              <a:defRPr sz="1680"/>
            </a:lvl6pPr>
            <a:lvl7pPr marL="4608850" indent="0">
              <a:buNone/>
              <a:defRPr sz="1680"/>
            </a:lvl7pPr>
            <a:lvl8pPr marL="5376992" indent="0">
              <a:buNone/>
              <a:defRPr sz="1680"/>
            </a:lvl8pPr>
            <a:lvl9pPr marL="6145134" indent="0">
              <a:buNone/>
              <a:defRPr sz="168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21891-C08F-454B-8828-BCF0C461CCC4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3F23F-57E6-4D7D-90CC-FA64AE9B6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503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0730" y="768138"/>
            <a:ext cx="5013603" cy="2688484"/>
          </a:xfrm>
        </p:spPr>
        <p:txBody>
          <a:bodyPr anchor="b"/>
          <a:lstStyle>
            <a:lvl1pPr>
              <a:defRPr sz="5376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608565" y="1658968"/>
            <a:ext cx="7869555" cy="8188141"/>
          </a:xfrm>
        </p:spPr>
        <p:txBody>
          <a:bodyPr anchor="t"/>
          <a:lstStyle>
            <a:lvl1pPr marL="0" indent="0">
              <a:buNone/>
              <a:defRPr sz="5376"/>
            </a:lvl1pPr>
            <a:lvl2pPr marL="768142" indent="0">
              <a:buNone/>
              <a:defRPr sz="4704"/>
            </a:lvl2pPr>
            <a:lvl3pPr marL="1536283" indent="0">
              <a:buNone/>
              <a:defRPr sz="4032"/>
            </a:lvl3pPr>
            <a:lvl4pPr marL="2304425" indent="0">
              <a:buNone/>
              <a:defRPr sz="3360"/>
            </a:lvl4pPr>
            <a:lvl5pPr marL="3072567" indent="0">
              <a:buNone/>
              <a:defRPr sz="3360"/>
            </a:lvl5pPr>
            <a:lvl6pPr marL="3840709" indent="0">
              <a:buNone/>
              <a:defRPr sz="3360"/>
            </a:lvl6pPr>
            <a:lvl7pPr marL="4608850" indent="0">
              <a:buNone/>
              <a:defRPr sz="3360"/>
            </a:lvl7pPr>
            <a:lvl8pPr marL="5376992" indent="0">
              <a:buNone/>
              <a:defRPr sz="3360"/>
            </a:lvl8pPr>
            <a:lvl9pPr marL="6145134" indent="0">
              <a:buNone/>
              <a:defRPr sz="336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0730" y="3456622"/>
            <a:ext cx="5013603" cy="6403821"/>
          </a:xfrm>
        </p:spPr>
        <p:txBody>
          <a:bodyPr/>
          <a:lstStyle>
            <a:lvl1pPr marL="0" indent="0">
              <a:buNone/>
              <a:defRPr sz="2688"/>
            </a:lvl1pPr>
            <a:lvl2pPr marL="768142" indent="0">
              <a:buNone/>
              <a:defRPr sz="2352"/>
            </a:lvl2pPr>
            <a:lvl3pPr marL="1536283" indent="0">
              <a:buNone/>
              <a:defRPr sz="2016"/>
            </a:lvl3pPr>
            <a:lvl4pPr marL="2304425" indent="0">
              <a:buNone/>
              <a:defRPr sz="1680"/>
            </a:lvl4pPr>
            <a:lvl5pPr marL="3072567" indent="0">
              <a:buNone/>
              <a:defRPr sz="1680"/>
            </a:lvl5pPr>
            <a:lvl6pPr marL="3840709" indent="0">
              <a:buNone/>
              <a:defRPr sz="1680"/>
            </a:lvl6pPr>
            <a:lvl7pPr marL="4608850" indent="0">
              <a:buNone/>
              <a:defRPr sz="1680"/>
            </a:lvl7pPr>
            <a:lvl8pPr marL="5376992" indent="0">
              <a:buNone/>
              <a:defRPr sz="1680"/>
            </a:lvl8pPr>
            <a:lvl9pPr marL="6145134" indent="0">
              <a:buNone/>
              <a:defRPr sz="168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21891-C08F-454B-8828-BCF0C461CCC4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3F23F-57E6-4D7D-90CC-FA64AE9B6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763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8705" y="613446"/>
            <a:ext cx="13407390" cy="22270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8705" y="3067219"/>
            <a:ext cx="13407390" cy="73106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8705" y="10679259"/>
            <a:ext cx="3497580" cy="6134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1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021891-C08F-454B-8828-BCF0C461CCC4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9215" y="10679259"/>
            <a:ext cx="5246370" cy="6134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01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78515" y="10679259"/>
            <a:ext cx="3497580" cy="6134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1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3F23F-57E6-4D7D-90CC-FA64AE9B6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82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536283" rtl="0" eaLnBrk="1" latinLnBrk="0" hangingPunct="1">
        <a:lnSpc>
          <a:spcPct val="90000"/>
        </a:lnSpc>
        <a:spcBef>
          <a:spcPct val="0"/>
        </a:spcBef>
        <a:buNone/>
        <a:defRPr sz="739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4071" indent="-384071" algn="l" defTabSz="1536283" rtl="0" eaLnBrk="1" latinLnBrk="0" hangingPunct="1">
        <a:lnSpc>
          <a:spcPct val="90000"/>
        </a:lnSpc>
        <a:spcBef>
          <a:spcPts val="1680"/>
        </a:spcBef>
        <a:buFont typeface="Arial" panose="020B0604020202020204" pitchFamily="34" charset="0"/>
        <a:buChar char="•"/>
        <a:defRPr sz="4704" kern="1200">
          <a:solidFill>
            <a:schemeClr val="tx1"/>
          </a:solidFill>
          <a:latin typeface="+mn-lt"/>
          <a:ea typeface="+mn-ea"/>
          <a:cs typeface="+mn-cs"/>
        </a:defRPr>
      </a:lvl1pPr>
      <a:lvl2pPr marL="1152213" indent="-384071" algn="l" defTabSz="153628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4032" kern="1200">
          <a:solidFill>
            <a:schemeClr val="tx1"/>
          </a:solidFill>
          <a:latin typeface="+mn-lt"/>
          <a:ea typeface="+mn-ea"/>
          <a:cs typeface="+mn-cs"/>
        </a:defRPr>
      </a:lvl2pPr>
      <a:lvl3pPr marL="1920354" indent="-384071" algn="l" defTabSz="153628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3pPr>
      <a:lvl4pPr marL="2688496" indent="-384071" algn="l" defTabSz="153628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4pPr>
      <a:lvl5pPr marL="3456638" indent="-384071" algn="l" defTabSz="153628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5pPr>
      <a:lvl6pPr marL="4224779" indent="-384071" algn="l" defTabSz="153628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6pPr>
      <a:lvl7pPr marL="4992921" indent="-384071" algn="l" defTabSz="153628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7pPr>
      <a:lvl8pPr marL="5761063" indent="-384071" algn="l" defTabSz="153628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8pPr>
      <a:lvl9pPr marL="6529205" indent="-384071" algn="l" defTabSz="153628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36283" rtl="0" eaLnBrk="1" latinLnBrk="0" hangingPunct="1"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68142" algn="l" defTabSz="1536283" rtl="0" eaLnBrk="1" latinLnBrk="0" hangingPunct="1">
        <a:defRPr sz="3024" kern="1200">
          <a:solidFill>
            <a:schemeClr val="tx1"/>
          </a:solidFill>
          <a:latin typeface="+mn-lt"/>
          <a:ea typeface="+mn-ea"/>
          <a:cs typeface="+mn-cs"/>
        </a:defRPr>
      </a:lvl2pPr>
      <a:lvl3pPr marL="1536283" algn="l" defTabSz="1536283" rtl="0" eaLnBrk="1" latinLnBrk="0" hangingPunct="1">
        <a:defRPr sz="3024" kern="1200">
          <a:solidFill>
            <a:schemeClr val="tx1"/>
          </a:solidFill>
          <a:latin typeface="+mn-lt"/>
          <a:ea typeface="+mn-ea"/>
          <a:cs typeface="+mn-cs"/>
        </a:defRPr>
      </a:lvl3pPr>
      <a:lvl4pPr marL="2304425" algn="l" defTabSz="1536283" rtl="0" eaLnBrk="1" latinLnBrk="0" hangingPunct="1">
        <a:defRPr sz="3024" kern="1200">
          <a:solidFill>
            <a:schemeClr val="tx1"/>
          </a:solidFill>
          <a:latin typeface="+mn-lt"/>
          <a:ea typeface="+mn-ea"/>
          <a:cs typeface="+mn-cs"/>
        </a:defRPr>
      </a:lvl4pPr>
      <a:lvl5pPr marL="3072567" algn="l" defTabSz="1536283" rtl="0" eaLnBrk="1" latinLnBrk="0" hangingPunct="1">
        <a:defRPr sz="3024" kern="1200">
          <a:solidFill>
            <a:schemeClr val="tx1"/>
          </a:solidFill>
          <a:latin typeface="+mn-lt"/>
          <a:ea typeface="+mn-ea"/>
          <a:cs typeface="+mn-cs"/>
        </a:defRPr>
      </a:lvl5pPr>
      <a:lvl6pPr marL="3840709" algn="l" defTabSz="1536283" rtl="0" eaLnBrk="1" latinLnBrk="0" hangingPunct="1">
        <a:defRPr sz="3024" kern="1200">
          <a:solidFill>
            <a:schemeClr val="tx1"/>
          </a:solidFill>
          <a:latin typeface="+mn-lt"/>
          <a:ea typeface="+mn-ea"/>
          <a:cs typeface="+mn-cs"/>
        </a:defRPr>
      </a:lvl6pPr>
      <a:lvl7pPr marL="4608850" algn="l" defTabSz="1536283" rtl="0" eaLnBrk="1" latinLnBrk="0" hangingPunct="1">
        <a:defRPr sz="3024" kern="1200">
          <a:solidFill>
            <a:schemeClr val="tx1"/>
          </a:solidFill>
          <a:latin typeface="+mn-lt"/>
          <a:ea typeface="+mn-ea"/>
          <a:cs typeface="+mn-cs"/>
        </a:defRPr>
      </a:lvl7pPr>
      <a:lvl8pPr marL="5376992" algn="l" defTabSz="1536283" rtl="0" eaLnBrk="1" latinLnBrk="0" hangingPunct="1">
        <a:defRPr sz="3024" kern="1200">
          <a:solidFill>
            <a:schemeClr val="tx1"/>
          </a:solidFill>
          <a:latin typeface="+mn-lt"/>
          <a:ea typeface="+mn-ea"/>
          <a:cs typeface="+mn-cs"/>
        </a:defRPr>
      </a:lvl8pPr>
      <a:lvl9pPr marL="6145134" algn="l" defTabSz="1536283" rtl="0" eaLnBrk="1" latinLnBrk="0" hangingPunct="1">
        <a:defRPr sz="302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7" Type="http://schemas.openxmlformats.org/officeDocument/2006/relationships/image" Target="../media/image4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134001" y="8139212"/>
            <a:ext cx="709069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Additional file 4: Figure </a:t>
            </a:r>
            <a:r>
              <a:rPr lang="en-US" altLang="zh-CN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S4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Effect of 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AtFAX1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AtABCA9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-OEs on vegetative tissues. a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Morphology of 3-week-old plants. Bar=5 cm.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fresh weight and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leaf number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3-week-old 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overground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plants. Values are means ± SE with three batch of repeats, each repeat with 12 plants of each line. Capital letters indicate a significant difference (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 0.01) based on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Duncan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-test.</a:t>
            </a:r>
          </a:p>
        </p:txBody>
      </p:sp>
      <p:graphicFrame>
        <p:nvGraphicFramePr>
          <p:cNvPr id="6" name="图表 5">
            <a:extLst>
              <a:ext uri="{FF2B5EF4-FFF2-40B4-BE49-F238E27FC236}">
                <a16:creationId xmlns:a16="http://schemas.microsoft.com/office/drawing/2014/main" xmlns="" id="{DC7BE5BB-D15F-4A6B-8F4B-2C18A9A7B5A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60440632"/>
              </p:ext>
            </p:extLst>
          </p:nvPr>
        </p:nvGraphicFramePr>
        <p:xfrm>
          <a:off x="7757345" y="4850894"/>
          <a:ext cx="3474720" cy="20116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图表 7">
            <a:extLst>
              <a:ext uri="{FF2B5EF4-FFF2-40B4-BE49-F238E27FC236}">
                <a16:creationId xmlns:a16="http://schemas.microsoft.com/office/drawing/2014/main" xmlns="" id="{ABACC8D9-A123-4C37-8AAD-31572FE4124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71770542"/>
              </p:ext>
            </p:extLst>
          </p:nvPr>
        </p:nvGraphicFramePr>
        <p:xfrm>
          <a:off x="4055799" y="4857159"/>
          <a:ext cx="3474720" cy="20116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51" t="7064" r="11320" b="2348"/>
          <a:stretch/>
        </p:blipFill>
        <p:spPr>
          <a:xfrm rot="5400000">
            <a:off x="4127847" y="2391643"/>
            <a:ext cx="1728000" cy="1715691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75" t="4779" r="15849" b="3480"/>
          <a:stretch/>
        </p:blipFill>
        <p:spPr>
          <a:xfrm rot="5400000">
            <a:off x="5888757" y="2377518"/>
            <a:ext cx="1728000" cy="174394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51" t="2977" r="13836" b="7127"/>
          <a:stretch/>
        </p:blipFill>
        <p:spPr>
          <a:xfrm rot="5400000">
            <a:off x="7664793" y="2365702"/>
            <a:ext cx="1728000" cy="1767573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91" t="4864" r="15220" b="713"/>
          <a:stretch/>
        </p:blipFill>
        <p:spPr>
          <a:xfrm rot="5400000">
            <a:off x="9439195" y="2377747"/>
            <a:ext cx="1728000" cy="1743483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4462949" y="2165831"/>
            <a:ext cx="4593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WT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5050990" y="2166545"/>
            <a:ext cx="6408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FAX1-1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4016760" y="4166267"/>
            <a:ext cx="7259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ABCA9-3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4676721" y="4162553"/>
            <a:ext cx="11015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FAX1/ABCA9-1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6026128" y="2165830"/>
            <a:ext cx="4593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WT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6807655" y="2165830"/>
            <a:ext cx="7305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ABCA9-2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5739481" y="4162553"/>
            <a:ext cx="11169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FAX1/ABCA9-2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6836533" y="4162553"/>
            <a:ext cx="6474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FAX1-3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7916804" y="2165830"/>
            <a:ext cx="4593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WT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8752349" y="2165830"/>
            <a:ext cx="5637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WT</a:t>
            </a:r>
            <a:r>
              <a:rPr kumimoji="0" lang="en-US" sz="1200" b="0" i="0" u="none" strike="noStrike" kern="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seg</a:t>
            </a:r>
            <a:endParaRPr kumimoji="0" lang="en-US" sz="1200" b="0" i="0" u="none" strike="noStrike" kern="0" cap="none" spc="0" normalizeH="0" baseline="-25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7520600" y="4162553"/>
            <a:ext cx="11165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FAX1/ABCA9-3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8624976" y="4162553"/>
            <a:ext cx="7803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ABCA9-1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9642150" y="2165830"/>
            <a:ext cx="4593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WT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10407862" y="2160707"/>
            <a:ext cx="6360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FAX1-4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9347677" y="4162552"/>
            <a:ext cx="11624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FAX1/ABCA9-4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10507691" y="4162551"/>
            <a:ext cx="6618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FAX1-2</a:t>
            </a:r>
          </a:p>
        </p:txBody>
      </p:sp>
      <p:cxnSp>
        <p:nvCxnSpPr>
          <p:cNvPr id="30" name="直接连接符 29"/>
          <p:cNvCxnSpPr/>
          <p:nvPr/>
        </p:nvCxnSpPr>
        <p:spPr>
          <a:xfrm>
            <a:off x="10856864" y="4028142"/>
            <a:ext cx="274320" cy="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miter lim="800000"/>
          </a:ln>
          <a:effectLst/>
        </p:spPr>
      </p:cxnSp>
      <p:sp>
        <p:nvSpPr>
          <p:cNvPr id="45" name="文本框 44"/>
          <p:cNvSpPr txBox="1"/>
          <p:nvPr/>
        </p:nvSpPr>
        <p:spPr>
          <a:xfrm>
            <a:off x="4007624" y="1875414"/>
            <a:ext cx="3850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46" name="文本框 45"/>
          <p:cNvSpPr txBox="1"/>
          <p:nvPr/>
        </p:nvSpPr>
        <p:spPr>
          <a:xfrm>
            <a:off x="3993913" y="4580448"/>
            <a:ext cx="3850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</a:t>
            </a:r>
          </a:p>
        </p:txBody>
      </p:sp>
      <p:sp>
        <p:nvSpPr>
          <p:cNvPr id="48" name="文本框 47"/>
          <p:cNvSpPr txBox="1"/>
          <p:nvPr/>
        </p:nvSpPr>
        <p:spPr>
          <a:xfrm rot="19500000">
            <a:off x="8529366" y="6832013"/>
            <a:ext cx="6450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FAX1-1</a:t>
            </a:r>
          </a:p>
        </p:txBody>
      </p:sp>
      <p:sp>
        <p:nvSpPr>
          <p:cNvPr id="49" name="文本框 48"/>
          <p:cNvSpPr txBox="1"/>
          <p:nvPr/>
        </p:nvSpPr>
        <p:spPr>
          <a:xfrm rot="19500000">
            <a:off x="8912141" y="6821596"/>
            <a:ext cx="6837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FAX1-2</a:t>
            </a:r>
          </a:p>
        </p:txBody>
      </p:sp>
      <p:sp>
        <p:nvSpPr>
          <p:cNvPr id="50" name="文本框 49"/>
          <p:cNvSpPr txBox="1"/>
          <p:nvPr/>
        </p:nvSpPr>
        <p:spPr>
          <a:xfrm rot="19500000">
            <a:off x="9228253" y="6863799"/>
            <a:ext cx="7323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ABCA9-1</a:t>
            </a:r>
          </a:p>
        </p:txBody>
      </p:sp>
      <p:sp>
        <p:nvSpPr>
          <p:cNvPr id="51" name="文本框 50"/>
          <p:cNvSpPr txBox="1"/>
          <p:nvPr/>
        </p:nvSpPr>
        <p:spPr>
          <a:xfrm rot="19500000">
            <a:off x="9620334" y="6861823"/>
            <a:ext cx="738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ABCA9-2</a:t>
            </a:r>
          </a:p>
        </p:txBody>
      </p:sp>
      <p:sp>
        <p:nvSpPr>
          <p:cNvPr id="52" name="文本框 51"/>
          <p:cNvSpPr txBox="1"/>
          <p:nvPr/>
        </p:nvSpPr>
        <p:spPr>
          <a:xfrm rot="19500000">
            <a:off x="9694869" y="6973993"/>
            <a:ext cx="10992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FAX1</a:t>
            </a:r>
            <a:r>
              <a:rPr kumimoji="0" lang="en-US" sz="1200" b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/</a:t>
            </a:r>
            <a:r>
              <a:rPr kumimoji="0" lang="en-US" sz="1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ABCA9-1</a:t>
            </a:r>
          </a:p>
        </p:txBody>
      </p:sp>
      <p:sp>
        <p:nvSpPr>
          <p:cNvPr id="53" name="文本框 52"/>
          <p:cNvSpPr txBox="1"/>
          <p:nvPr/>
        </p:nvSpPr>
        <p:spPr>
          <a:xfrm rot="19500000">
            <a:off x="10088399" y="6967177"/>
            <a:ext cx="11219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FAX1</a:t>
            </a:r>
            <a:r>
              <a:rPr kumimoji="0" lang="en-US" sz="1200" b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/</a:t>
            </a:r>
            <a:r>
              <a:rPr kumimoji="0" lang="en-US" sz="1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ABCA9-2</a:t>
            </a:r>
          </a:p>
        </p:txBody>
      </p:sp>
      <p:sp>
        <p:nvSpPr>
          <p:cNvPr id="54" name="文本框 53"/>
          <p:cNvSpPr txBox="1"/>
          <p:nvPr/>
        </p:nvSpPr>
        <p:spPr>
          <a:xfrm rot="19500000">
            <a:off x="8318841" y="6776242"/>
            <a:ext cx="4063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WT</a:t>
            </a:r>
          </a:p>
        </p:txBody>
      </p:sp>
      <p:sp>
        <p:nvSpPr>
          <p:cNvPr id="56" name="文本框 55"/>
          <p:cNvSpPr txBox="1"/>
          <p:nvPr/>
        </p:nvSpPr>
        <p:spPr>
          <a:xfrm>
            <a:off x="10909235" y="4969785"/>
            <a:ext cx="140011" cy="276999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57" name="文本框 56"/>
          <p:cNvSpPr txBox="1"/>
          <p:nvPr/>
        </p:nvSpPr>
        <p:spPr>
          <a:xfrm>
            <a:off x="10514402" y="5041085"/>
            <a:ext cx="140011" cy="276999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</a:t>
            </a:r>
          </a:p>
        </p:txBody>
      </p:sp>
      <p:sp>
        <p:nvSpPr>
          <p:cNvPr id="58" name="文本框 57"/>
          <p:cNvSpPr txBox="1"/>
          <p:nvPr/>
        </p:nvSpPr>
        <p:spPr>
          <a:xfrm>
            <a:off x="10109521" y="5093997"/>
            <a:ext cx="140011" cy="276999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0" dirty="0">
                <a:solidFill>
                  <a:prstClr val="black"/>
                </a:solidFill>
              </a:rPr>
              <a:t>B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9306838" y="5125525"/>
            <a:ext cx="140011" cy="276999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</a:t>
            </a:r>
          </a:p>
        </p:txBody>
      </p:sp>
      <p:sp>
        <p:nvSpPr>
          <p:cNvPr id="60" name="文本框 59"/>
          <p:cNvSpPr txBox="1"/>
          <p:nvPr/>
        </p:nvSpPr>
        <p:spPr>
          <a:xfrm>
            <a:off x="9714848" y="5071977"/>
            <a:ext cx="140011" cy="276999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</a:t>
            </a:r>
          </a:p>
        </p:txBody>
      </p:sp>
      <p:sp>
        <p:nvSpPr>
          <p:cNvPr id="61" name="文本框 60"/>
          <p:cNvSpPr txBox="1"/>
          <p:nvPr/>
        </p:nvSpPr>
        <p:spPr>
          <a:xfrm>
            <a:off x="8910363" y="5162765"/>
            <a:ext cx="140011" cy="276999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</a:t>
            </a:r>
          </a:p>
        </p:txBody>
      </p:sp>
      <p:sp>
        <p:nvSpPr>
          <p:cNvPr id="62" name="文本框 61"/>
          <p:cNvSpPr txBox="1"/>
          <p:nvPr/>
        </p:nvSpPr>
        <p:spPr>
          <a:xfrm>
            <a:off x="8514371" y="5323108"/>
            <a:ext cx="140011" cy="276999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</a:t>
            </a:r>
          </a:p>
        </p:txBody>
      </p:sp>
      <p:sp>
        <p:nvSpPr>
          <p:cNvPr id="70" name="文本框 69"/>
          <p:cNvSpPr txBox="1"/>
          <p:nvPr/>
        </p:nvSpPr>
        <p:spPr>
          <a:xfrm>
            <a:off x="7210848" y="4701721"/>
            <a:ext cx="140011" cy="276999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71" name="文本框 70"/>
          <p:cNvSpPr txBox="1"/>
          <p:nvPr/>
        </p:nvSpPr>
        <p:spPr>
          <a:xfrm>
            <a:off x="6810991" y="4882781"/>
            <a:ext cx="140011" cy="276999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</a:t>
            </a:r>
          </a:p>
        </p:txBody>
      </p:sp>
      <p:sp>
        <p:nvSpPr>
          <p:cNvPr id="72" name="文本框 71"/>
          <p:cNvSpPr txBox="1"/>
          <p:nvPr/>
        </p:nvSpPr>
        <p:spPr>
          <a:xfrm>
            <a:off x="6406110" y="5041206"/>
            <a:ext cx="140011" cy="276999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0" dirty="0">
                <a:solidFill>
                  <a:prstClr val="black"/>
                </a:solidFill>
              </a:rPr>
              <a:t>C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5608451" y="5037561"/>
            <a:ext cx="140011" cy="276999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</a:t>
            </a:r>
          </a:p>
        </p:txBody>
      </p:sp>
      <p:sp>
        <p:nvSpPr>
          <p:cNvPr id="74" name="文本框 73"/>
          <p:cNvSpPr txBox="1"/>
          <p:nvPr/>
        </p:nvSpPr>
        <p:spPr>
          <a:xfrm>
            <a:off x="6011437" y="5174934"/>
            <a:ext cx="140011" cy="276999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</a:t>
            </a:r>
          </a:p>
        </p:txBody>
      </p:sp>
      <p:sp>
        <p:nvSpPr>
          <p:cNvPr id="75" name="文本框 74"/>
          <p:cNvSpPr txBox="1"/>
          <p:nvPr/>
        </p:nvSpPr>
        <p:spPr>
          <a:xfrm>
            <a:off x="5217000" y="5225528"/>
            <a:ext cx="140011" cy="276999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</a:t>
            </a:r>
          </a:p>
        </p:txBody>
      </p:sp>
      <p:sp>
        <p:nvSpPr>
          <p:cNvPr id="76" name="文本框 75"/>
          <p:cNvSpPr txBox="1"/>
          <p:nvPr/>
        </p:nvSpPr>
        <p:spPr>
          <a:xfrm>
            <a:off x="4815984" y="5385869"/>
            <a:ext cx="140011" cy="276999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</a:t>
            </a:r>
          </a:p>
        </p:txBody>
      </p:sp>
      <p:sp>
        <p:nvSpPr>
          <p:cNvPr id="90" name="文本框 89"/>
          <p:cNvSpPr txBox="1"/>
          <p:nvPr/>
        </p:nvSpPr>
        <p:spPr>
          <a:xfrm rot="19500000">
            <a:off x="4831003" y="6841189"/>
            <a:ext cx="6450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FAX1-1</a:t>
            </a:r>
          </a:p>
        </p:txBody>
      </p:sp>
      <p:sp>
        <p:nvSpPr>
          <p:cNvPr id="91" name="文本框 90"/>
          <p:cNvSpPr txBox="1"/>
          <p:nvPr/>
        </p:nvSpPr>
        <p:spPr>
          <a:xfrm rot="19500000">
            <a:off x="5213778" y="6830772"/>
            <a:ext cx="6837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FAX1-2</a:t>
            </a:r>
          </a:p>
        </p:txBody>
      </p:sp>
      <p:sp>
        <p:nvSpPr>
          <p:cNvPr id="92" name="文本框 91"/>
          <p:cNvSpPr txBox="1"/>
          <p:nvPr/>
        </p:nvSpPr>
        <p:spPr>
          <a:xfrm rot="19500000">
            <a:off x="5529890" y="6872975"/>
            <a:ext cx="7323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ABCA9-1</a:t>
            </a:r>
          </a:p>
        </p:txBody>
      </p:sp>
      <p:sp>
        <p:nvSpPr>
          <p:cNvPr id="93" name="文本框 92"/>
          <p:cNvSpPr txBox="1"/>
          <p:nvPr/>
        </p:nvSpPr>
        <p:spPr>
          <a:xfrm rot="19500000">
            <a:off x="5921971" y="6870999"/>
            <a:ext cx="738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ABCA9-2</a:t>
            </a:r>
          </a:p>
        </p:txBody>
      </p:sp>
      <p:sp>
        <p:nvSpPr>
          <p:cNvPr id="94" name="文本框 93"/>
          <p:cNvSpPr txBox="1"/>
          <p:nvPr/>
        </p:nvSpPr>
        <p:spPr>
          <a:xfrm rot="19500000">
            <a:off x="5996506" y="6983169"/>
            <a:ext cx="10992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FAX1</a:t>
            </a:r>
            <a:r>
              <a:rPr kumimoji="0" lang="en-US" sz="1200" b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/</a:t>
            </a:r>
            <a:r>
              <a:rPr kumimoji="0" lang="en-US" sz="1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ABCA9-1</a:t>
            </a:r>
          </a:p>
        </p:txBody>
      </p:sp>
      <p:sp>
        <p:nvSpPr>
          <p:cNvPr id="95" name="文本框 94"/>
          <p:cNvSpPr txBox="1"/>
          <p:nvPr/>
        </p:nvSpPr>
        <p:spPr>
          <a:xfrm rot="19500000">
            <a:off x="6390036" y="6976353"/>
            <a:ext cx="11219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FAX1</a:t>
            </a:r>
            <a:r>
              <a:rPr kumimoji="0" lang="en-US" sz="1200" b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/</a:t>
            </a:r>
            <a:r>
              <a:rPr kumimoji="0" lang="en-US" sz="1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ABCA9-2</a:t>
            </a:r>
          </a:p>
        </p:txBody>
      </p:sp>
      <p:sp>
        <p:nvSpPr>
          <p:cNvPr id="96" name="文本框 95"/>
          <p:cNvSpPr txBox="1"/>
          <p:nvPr/>
        </p:nvSpPr>
        <p:spPr>
          <a:xfrm rot="19500000">
            <a:off x="4620478" y="6785418"/>
            <a:ext cx="4063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WT</a:t>
            </a:r>
          </a:p>
        </p:txBody>
      </p:sp>
    </p:spTree>
    <p:extLst>
      <p:ext uri="{BB962C8B-B14F-4D97-AF65-F5344CB8AC3E}">
        <p14:creationId xmlns:p14="http://schemas.microsoft.com/office/powerpoint/2010/main" val="21581019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6901</TotalTime>
  <Words>125</Words>
  <Application>Microsoft Office PowerPoint</Application>
  <PresentationFormat>Custom</PresentationFormat>
  <Paragraphs>49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等线</vt:lpstr>
      <vt:lpstr>等线 Light</vt:lpstr>
      <vt:lpstr>Times New Roman</vt:lpstr>
      <vt:lpstr>Office 主题​​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Cai, Guanggin</dc:creator>
  <cp:lastModifiedBy>Jasmine H.</cp:lastModifiedBy>
  <cp:revision>97</cp:revision>
  <cp:lastPrinted>2019-12-09T21:25:57Z</cp:lastPrinted>
  <dcterms:created xsi:type="dcterms:W3CDTF">2019-12-08T22:23:00Z</dcterms:created>
  <dcterms:modified xsi:type="dcterms:W3CDTF">2021-02-12T10:39:07Z</dcterms:modified>
</cp:coreProperties>
</file>