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</p:sldIdLst>
  <p:sldSz cx="15544800" cy="11522075"/>
  <p:notesSz cx="6950075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53" autoAdjust="0"/>
  </p:normalViewPr>
  <p:slideViewPr>
    <p:cSldViewPr snapToGrid="0">
      <p:cViewPr varScale="1">
        <p:scale>
          <a:sx n="63" d="100"/>
          <a:sy n="63" d="100"/>
        </p:scale>
        <p:origin x="11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885674"/>
            <a:ext cx="13213080" cy="4011389"/>
          </a:xfrm>
        </p:spPr>
        <p:txBody>
          <a:bodyPr anchor="b"/>
          <a:lstStyle>
            <a:lvl1pPr algn="ctr">
              <a:defRPr sz="1008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6051758"/>
            <a:ext cx="11658600" cy="2781833"/>
          </a:xfrm>
        </p:spPr>
        <p:txBody>
          <a:bodyPr/>
          <a:lstStyle>
            <a:lvl1pPr marL="0" indent="0" algn="ctr">
              <a:buNone/>
              <a:defRPr sz="4032"/>
            </a:lvl1pPr>
            <a:lvl2pPr marL="768142" indent="0" algn="ctr">
              <a:buNone/>
              <a:defRPr sz="3360"/>
            </a:lvl2pPr>
            <a:lvl3pPr marL="1536283" indent="0" algn="ctr">
              <a:buNone/>
              <a:defRPr sz="3024"/>
            </a:lvl3pPr>
            <a:lvl4pPr marL="2304425" indent="0" algn="ctr">
              <a:buNone/>
              <a:defRPr sz="2688"/>
            </a:lvl4pPr>
            <a:lvl5pPr marL="3072567" indent="0" algn="ctr">
              <a:buNone/>
              <a:defRPr sz="2688"/>
            </a:lvl5pPr>
            <a:lvl6pPr marL="3840709" indent="0" algn="ctr">
              <a:buNone/>
              <a:defRPr sz="2688"/>
            </a:lvl6pPr>
            <a:lvl7pPr marL="4608850" indent="0" algn="ctr">
              <a:buNone/>
              <a:defRPr sz="2688"/>
            </a:lvl7pPr>
            <a:lvl8pPr marL="5376992" indent="0" algn="ctr">
              <a:buNone/>
              <a:defRPr sz="2688"/>
            </a:lvl8pPr>
            <a:lvl9pPr marL="6145134" indent="0" algn="ctr">
              <a:buNone/>
              <a:defRPr sz="2688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0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613444"/>
            <a:ext cx="3351848" cy="976442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613444"/>
            <a:ext cx="9861233" cy="9764426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6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59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872521"/>
            <a:ext cx="13407390" cy="4792862"/>
          </a:xfrm>
        </p:spPr>
        <p:txBody>
          <a:bodyPr anchor="b"/>
          <a:lstStyle>
            <a:lvl1pPr>
              <a:defRPr sz="1008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7710725"/>
            <a:ext cx="13407390" cy="2520453"/>
          </a:xfrm>
        </p:spPr>
        <p:txBody>
          <a:bodyPr/>
          <a:lstStyle>
            <a:lvl1pPr marL="0" indent="0">
              <a:buNone/>
              <a:defRPr sz="4032">
                <a:solidFill>
                  <a:schemeClr val="tx1"/>
                </a:solidFill>
              </a:defRPr>
            </a:lvl1pPr>
            <a:lvl2pPr marL="768142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2pPr>
            <a:lvl3pPr marL="1536283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3pPr>
            <a:lvl4pPr marL="2304425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4pPr>
            <a:lvl5pPr marL="3072567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5pPr>
            <a:lvl6pPr marL="3840709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6pPr>
            <a:lvl7pPr marL="4608850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7pPr>
            <a:lvl8pPr marL="5376992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8pPr>
            <a:lvl9pPr marL="6145134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75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3067219"/>
            <a:ext cx="6606540" cy="731065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3067219"/>
            <a:ext cx="6606540" cy="731065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189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13446"/>
            <a:ext cx="13407390" cy="222706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824510"/>
            <a:ext cx="6576178" cy="1384248"/>
          </a:xfrm>
        </p:spPr>
        <p:txBody>
          <a:bodyPr anchor="b"/>
          <a:lstStyle>
            <a:lvl1pPr marL="0" indent="0">
              <a:buNone/>
              <a:defRPr sz="4032" b="1"/>
            </a:lvl1pPr>
            <a:lvl2pPr marL="768142" indent="0">
              <a:buNone/>
              <a:defRPr sz="3360" b="1"/>
            </a:lvl2pPr>
            <a:lvl3pPr marL="1536283" indent="0">
              <a:buNone/>
              <a:defRPr sz="3024" b="1"/>
            </a:lvl3pPr>
            <a:lvl4pPr marL="2304425" indent="0">
              <a:buNone/>
              <a:defRPr sz="2688" b="1"/>
            </a:lvl4pPr>
            <a:lvl5pPr marL="3072567" indent="0">
              <a:buNone/>
              <a:defRPr sz="2688" b="1"/>
            </a:lvl5pPr>
            <a:lvl6pPr marL="3840709" indent="0">
              <a:buNone/>
              <a:defRPr sz="2688" b="1"/>
            </a:lvl6pPr>
            <a:lvl7pPr marL="4608850" indent="0">
              <a:buNone/>
              <a:defRPr sz="2688" b="1"/>
            </a:lvl7pPr>
            <a:lvl8pPr marL="5376992" indent="0">
              <a:buNone/>
              <a:defRPr sz="2688" b="1"/>
            </a:lvl8pPr>
            <a:lvl9pPr marL="6145134" indent="0">
              <a:buNone/>
              <a:defRPr sz="2688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4208758"/>
            <a:ext cx="6576178" cy="619044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824510"/>
            <a:ext cx="6608565" cy="1384248"/>
          </a:xfrm>
        </p:spPr>
        <p:txBody>
          <a:bodyPr anchor="b"/>
          <a:lstStyle>
            <a:lvl1pPr marL="0" indent="0">
              <a:buNone/>
              <a:defRPr sz="4032" b="1"/>
            </a:lvl1pPr>
            <a:lvl2pPr marL="768142" indent="0">
              <a:buNone/>
              <a:defRPr sz="3360" b="1"/>
            </a:lvl2pPr>
            <a:lvl3pPr marL="1536283" indent="0">
              <a:buNone/>
              <a:defRPr sz="3024" b="1"/>
            </a:lvl3pPr>
            <a:lvl4pPr marL="2304425" indent="0">
              <a:buNone/>
              <a:defRPr sz="2688" b="1"/>
            </a:lvl4pPr>
            <a:lvl5pPr marL="3072567" indent="0">
              <a:buNone/>
              <a:defRPr sz="2688" b="1"/>
            </a:lvl5pPr>
            <a:lvl6pPr marL="3840709" indent="0">
              <a:buNone/>
              <a:defRPr sz="2688" b="1"/>
            </a:lvl6pPr>
            <a:lvl7pPr marL="4608850" indent="0">
              <a:buNone/>
              <a:defRPr sz="2688" b="1"/>
            </a:lvl7pPr>
            <a:lvl8pPr marL="5376992" indent="0">
              <a:buNone/>
              <a:defRPr sz="2688" b="1"/>
            </a:lvl8pPr>
            <a:lvl9pPr marL="6145134" indent="0">
              <a:buNone/>
              <a:defRPr sz="2688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4208758"/>
            <a:ext cx="6608565" cy="619044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500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98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89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768138"/>
            <a:ext cx="5013603" cy="2688484"/>
          </a:xfrm>
        </p:spPr>
        <p:txBody>
          <a:bodyPr anchor="b"/>
          <a:lstStyle>
            <a:lvl1pPr>
              <a:defRPr sz="537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658968"/>
            <a:ext cx="7869555" cy="8188141"/>
          </a:xfrm>
        </p:spPr>
        <p:txBody>
          <a:bodyPr/>
          <a:lstStyle>
            <a:lvl1pPr>
              <a:defRPr sz="5376"/>
            </a:lvl1pPr>
            <a:lvl2pPr>
              <a:defRPr sz="4704"/>
            </a:lvl2pPr>
            <a:lvl3pPr>
              <a:defRPr sz="4032"/>
            </a:lvl3pPr>
            <a:lvl4pPr>
              <a:defRPr sz="3360"/>
            </a:lvl4pPr>
            <a:lvl5pPr>
              <a:defRPr sz="3360"/>
            </a:lvl5pPr>
            <a:lvl6pPr>
              <a:defRPr sz="3360"/>
            </a:lvl6pPr>
            <a:lvl7pPr>
              <a:defRPr sz="3360"/>
            </a:lvl7pPr>
            <a:lvl8pPr>
              <a:defRPr sz="3360"/>
            </a:lvl8pPr>
            <a:lvl9pPr>
              <a:defRPr sz="336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456622"/>
            <a:ext cx="5013603" cy="6403821"/>
          </a:xfrm>
        </p:spPr>
        <p:txBody>
          <a:bodyPr/>
          <a:lstStyle>
            <a:lvl1pPr marL="0" indent="0">
              <a:buNone/>
              <a:defRPr sz="2688"/>
            </a:lvl1pPr>
            <a:lvl2pPr marL="768142" indent="0">
              <a:buNone/>
              <a:defRPr sz="2352"/>
            </a:lvl2pPr>
            <a:lvl3pPr marL="1536283" indent="0">
              <a:buNone/>
              <a:defRPr sz="2016"/>
            </a:lvl3pPr>
            <a:lvl4pPr marL="2304425" indent="0">
              <a:buNone/>
              <a:defRPr sz="1680"/>
            </a:lvl4pPr>
            <a:lvl5pPr marL="3072567" indent="0">
              <a:buNone/>
              <a:defRPr sz="1680"/>
            </a:lvl5pPr>
            <a:lvl6pPr marL="3840709" indent="0">
              <a:buNone/>
              <a:defRPr sz="1680"/>
            </a:lvl6pPr>
            <a:lvl7pPr marL="4608850" indent="0">
              <a:buNone/>
              <a:defRPr sz="1680"/>
            </a:lvl7pPr>
            <a:lvl8pPr marL="5376992" indent="0">
              <a:buNone/>
              <a:defRPr sz="1680"/>
            </a:lvl8pPr>
            <a:lvl9pPr marL="6145134" indent="0">
              <a:buNone/>
              <a:defRPr sz="168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50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768138"/>
            <a:ext cx="5013603" cy="2688484"/>
          </a:xfrm>
        </p:spPr>
        <p:txBody>
          <a:bodyPr anchor="b"/>
          <a:lstStyle>
            <a:lvl1pPr>
              <a:defRPr sz="537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658968"/>
            <a:ext cx="7869555" cy="8188141"/>
          </a:xfrm>
        </p:spPr>
        <p:txBody>
          <a:bodyPr anchor="t"/>
          <a:lstStyle>
            <a:lvl1pPr marL="0" indent="0">
              <a:buNone/>
              <a:defRPr sz="5376"/>
            </a:lvl1pPr>
            <a:lvl2pPr marL="768142" indent="0">
              <a:buNone/>
              <a:defRPr sz="4704"/>
            </a:lvl2pPr>
            <a:lvl3pPr marL="1536283" indent="0">
              <a:buNone/>
              <a:defRPr sz="4032"/>
            </a:lvl3pPr>
            <a:lvl4pPr marL="2304425" indent="0">
              <a:buNone/>
              <a:defRPr sz="3360"/>
            </a:lvl4pPr>
            <a:lvl5pPr marL="3072567" indent="0">
              <a:buNone/>
              <a:defRPr sz="3360"/>
            </a:lvl5pPr>
            <a:lvl6pPr marL="3840709" indent="0">
              <a:buNone/>
              <a:defRPr sz="3360"/>
            </a:lvl6pPr>
            <a:lvl7pPr marL="4608850" indent="0">
              <a:buNone/>
              <a:defRPr sz="3360"/>
            </a:lvl7pPr>
            <a:lvl8pPr marL="5376992" indent="0">
              <a:buNone/>
              <a:defRPr sz="3360"/>
            </a:lvl8pPr>
            <a:lvl9pPr marL="6145134" indent="0">
              <a:buNone/>
              <a:defRPr sz="336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456622"/>
            <a:ext cx="5013603" cy="6403821"/>
          </a:xfrm>
        </p:spPr>
        <p:txBody>
          <a:bodyPr/>
          <a:lstStyle>
            <a:lvl1pPr marL="0" indent="0">
              <a:buNone/>
              <a:defRPr sz="2688"/>
            </a:lvl1pPr>
            <a:lvl2pPr marL="768142" indent="0">
              <a:buNone/>
              <a:defRPr sz="2352"/>
            </a:lvl2pPr>
            <a:lvl3pPr marL="1536283" indent="0">
              <a:buNone/>
              <a:defRPr sz="2016"/>
            </a:lvl3pPr>
            <a:lvl4pPr marL="2304425" indent="0">
              <a:buNone/>
              <a:defRPr sz="1680"/>
            </a:lvl4pPr>
            <a:lvl5pPr marL="3072567" indent="0">
              <a:buNone/>
              <a:defRPr sz="1680"/>
            </a:lvl5pPr>
            <a:lvl6pPr marL="3840709" indent="0">
              <a:buNone/>
              <a:defRPr sz="1680"/>
            </a:lvl6pPr>
            <a:lvl7pPr marL="4608850" indent="0">
              <a:buNone/>
              <a:defRPr sz="1680"/>
            </a:lvl7pPr>
            <a:lvl8pPr marL="5376992" indent="0">
              <a:buNone/>
              <a:defRPr sz="1680"/>
            </a:lvl8pPr>
            <a:lvl9pPr marL="6145134" indent="0">
              <a:buNone/>
              <a:defRPr sz="168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763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613446"/>
            <a:ext cx="13407390" cy="2227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3067219"/>
            <a:ext cx="13407390" cy="7310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10679259"/>
            <a:ext cx="3497580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10679259"/>
            <a:ext cx="5246370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10679259"/>
            <a:ext cx="3497580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8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536283" rtl="0" eaLnBrk="1" latinLnBrk="0" hangingPunct="1">
        <a:lnSpc>
          <a:spcPct val="90000"/>
        </a:lnSpc>
        <a:spcBef>
          <a:spcPct val="0"/>
        </a:spcBef>
        <a:buNone/>
        <a:defRPr sz="73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4071" indent="-384071" algn="l" defTabSz="1536283" rtl="0" eaLnBrk="1" latinLnBrk="0" hangingPunct="1">
        <a:lnSpc>
          <a:spcPct val="90000"/>
        </a:lnSpc>
        <a:spcBef>
          <a:spcPts val="1680"/>
        </a:spcBef>
        <a:buFont typeface="Arial" panose="020B0604020202020204" pitchFamily="34" charset="0"/>
        <a:buChar char="•"/>
        <a:defRPr sz="4704" kern="1200">
          <a:solidFill>
            <a:schemeClr val="tx1"/>
          </a:solidFill>
          <a:latin typeface="+mn-lt"/>
          <a:ea typeface="+mn-ea"/>
          <a:cs typeface="+mn-cs"/>
        </a:defRPr>
      </a:lvl1pPr>
      <a:lvl2pPr marL="1152213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4032" kern="1200">
          <a:solidFill>
            <a:schemeClr val="tx1"/>
          </a:solidFill>
          <a:latin typeface="+mn-lt"/>
          <a:ea typeface="+mn-ea"/>
          <a:cs typeface="+mn-cs"/>
        </a:defRPr>
      </a:lvl2pPr>
      <a:lvl3pPr marL="1920354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3pPr>
      <a:lvl4pPr marL="2688496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4pPr>
      <a:lvl5pPr marL="3456638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5pPr>
      <a:lvl6pPr marL="4224779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6pPr>
      <a:lvl7pPr marL="4992921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7pPr>
      <a:lvl8pPr marL="5761063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8pPr>
      <a:lvl9pPr marL="6529205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68142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536283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3pPr>
      <a:lvl4pPr marL="2304425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4pPr>
      <a:lvl5pPr marL="3072567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5pPr>
      <a:lvl6pPr marL="3840709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6pPr>
      <a:lvl7pPr marL="4608850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7pPr>
      <a:lvl8pPr marL="5376992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8pPr>
      <a:lvl9pPr marL="6145134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47366" y="2032483"/>
            <a:ext cx="2709093" cy="27432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7366" y="4955513"/>
            <a:ext cx="2704220" cy="27432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1892" y="2032623"/>
            <a:ext cx="2713913" cy="27432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9885" y="4955513"/>
            <a:ext cx="2704220" cy="2743200"/>
          </a:xfrm>
          <a:prstGeom prst="rect">
            <a:avLst/>
          </a:prstGeom>
        </p:spPr>
      </p:pic>
      <p:sp>
        <p:nvSpPr>
          <p:cNvPr id="247" name="文本框 246"/>
          <p:cNvSpPr txBox="1"/>
          <p:nvPr/>
        </p:nvSpPr>
        <p:spPr>
          <a:xfrm>
            <a:off x="1415565" y="8061236"/>
            <a:ext cx="127906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6: Figure 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S6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Alterations of PC, PE, PG, MGDG, and DGDG species (mol%) in developing pods of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AtFAX1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and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AtABCA9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-OEs.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2-week (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upper panel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4-week (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lower panel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old developing pods were sampled for lipid profiling by ESI-MS/MS. The species levels were measured by internal standards. Values are means ± SE with 5 biological replicates. Capital letters on the top of each panel indicate a significant difference (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0.01) based on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Duncan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-test. PC: phosphatidylcholine; PE: phosphatidylethanolamine; PG: phosphatidylglycerol; MGDG: monogalactosyldiacylglycerol; and DGDG: digalactosyldiacylglycerol.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9761" y="2032857"/>
            <a:ext cx="3079998" cy="2743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3536" y="2032483"/>
            <a:ext cx="3075117" cy="27432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21606" y="2032483"/>
            <a:ext cx="3074528" cy="2743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9008" y="4955513"/>
            <a:ext cx="3074528" cy="27432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94125" y="4955513"/>
            <a:ext cx="3074528" cy="27432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38670" y="4955513"/>
            <a:ext cx="3069656" cy="27432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951829" y="3506932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047690" y="3506932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082464" y="3599906"/>
            <a:ext cx="274531" cy="184666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241006" y="3659043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680437" y="2138592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581118" y="2150538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484536" y="2520311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393816" y="2513961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824829" y="3976668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926678" y="3956944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022177" y="4058811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118379" y="4108294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270755" y="3307547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558514" y="3525199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365572" y="3356630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456644" y="343319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2709291" y="2426501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900292" y="238159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2804793" y="2521520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000761" y="2527870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433482" y="3583403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242497" y="3645282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342613" y="3840790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147594" y="3771309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4304104" y="3414367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4118648" y="3290986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4025236" y="338114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4217458" y="339304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4648928" y="1974273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748962" y="2062191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4457352" y="230074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4555768" y="218971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48" name="文本框 30"/>
          <p:cNvSpPr txBox="1"/>
          <p:nvPr/>
        </p:nvSpPr>
        <p:spPr>
          <a:xfrm>
            <a:off x="4902446" y="3963323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49" name="文本框 31"/>
          <p:cNvSpPr txBox="1"/>
          <p:nvPr/>
        </p:nvSpPr>
        <p:spPr>
          <a:xfrm>
            <a:off x="4997027" y="397458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50" name="文本框 32"/>
          <p:cNvSpPr txBox="1"/>
          <p:nvPr/>
        </p:nvSpPr>
        <p:spPr>
          <a:xfrm>
            <a:off x="5184074" y="401072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51" name="文本框 33"/>
          <p:cNvSpPr txBox="1"/>
          <p:nvPr/>
        </p:nvSpPr>
        <p:spPr>
          <a:xfrm>
            <a:off x="5090729" y="4045644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52" name="文本框 30"/>
          <p:cNvSpPr txBox="1"/>
          <p:nvPr/>
        </p:nvSpPr>
        <p:spPr>
          <a:xfrm>
            <a:off x="5337788" y="3350130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53" name="文本框 31"/>
          <p:cNvSpPr txBox="1"/>
          <p:nvPr/>
        </p:nvSpPr>
        <p:spPr>
          <a:xfrm>
            <a:off x="5440633" y="3413901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54" name="文本框 32"/>
          <p:cNvSpPr txBox="1"/>
          <p:nvPr/>
        </p:nvSpPr>
        <p:spPr>
          <a:xfrm>
            <a:off x="5528616" y="349917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55" name="文本框 33"/>
          <p:cNvSpPr txBox="1"/>
          <p:nvPr/>
        </p:nvSpPr>
        <p:spPr>
          <a:xfrm>
            <a:off x="5622949" y="3505776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56" name="文本框 30"/>
          <p:cNvSpPr txBox="1"/>
          <p:nvPr/>
        </p:nvSpPr>
        <p:spPr>
          <a:xfrm>
            <a:off x="5777587" y="2801455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57" name="文本框 31"/>
          <p:cNvSpPr txBox="1"/>
          <p:nvPr/>
        </p:nvSpPr>
        <p:spPr>
          <a:xfrm>
            <a:off x="5873345" y="2919146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58" name="文本框 32"/>
          <p:cNvSpPr txBox="1"/>
          <p:nvPr/>
        </p:nvSpPr>
        <p:spPr>
          <a:xfrm>
            <a:off x="6063337" y="291618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59" name="文本框 33"/>
          <p:cNvSpPr txBox="1"/>
          <p:nvPr/>
        </p:nvSpPr>
        <p:spPr>
          <a:xfrm>
            <a:off x="5969103" y="2904502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60" name="文本框 30"/>
          <p:cNvSpPr txBox="1"/>
          <p:nvPr/>
        </p:nvSpPr>
        <p:spPr>
          <a:xfrm>
            <a:off x="6213809" y="3581065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61" name="文本框 31"/>
          <p:cNvSpPr txBox="1"/>
          <p:nvPr/>
        </p:nvSpPr>
        <p:spPr>
          <a:xfrm>
            <a:off x="6315917" y="3743206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62" name="文本框 32"/>
          <p:cNvSpPr txBox="1"/>
          <p:nvPr/>
        </p:nvSpPr>
        <p:spPr>
          <a:xfrm>
            <a:off x="6505909" y="370214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63" name="文本框 33"/>
          <p:cNvSpPr txBox="1"/>
          <p:nvPr/>
        </p:nvSpPr>
        <p:spPr>
          <a:xfrm>
            <a:off x="6405325" y="3741262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64" name="文本框 30"/>
          <p:cNvSpPr txBox="1"/>
          <p:nvPr/>
        </p:nvSpPr>
        <p:spPr>
          <a:xfrm>
            <a:off x="7317606" y="4039294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66" name="文本框 32"/>
          <p:cNvSpPr txBox="1"/>
          <p:nvPr/>
        </p:nvSpPr>
        <p:spPr>
          <a:xfrm>
            <a:off x="7415179" y="4123222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67" name="文本框 33"/>
          <p:cNvSpPr txBox="1"/>
          <p:nvPr/>
        </p:nvSpPr>
        <p:spPr>
          <a:xfrm>
            <a:off x="7125836" y="4134429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68" name="文本框 30"/>
          <p:cNvSpPr txBox="1"/>
          <p:nvPr/>
        </p:nvSpPr>
        <p:spPr>
          <a:xfrm>
            <a:off x="7662471" y="2923248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69" name="文本框 31"/>
          <p:cNvSpPr txBox="1"/>
          <p:nvPr/>
        </p:nvSpPr>
        <p:spPr>
          <a:xfrm>
            <a:off x="7565717" y="315438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70" name="文本框 32"/>
          <p:cNvSpPr txBox="1"/>
          <p:nvPr/>
        </p:nvSpPr>
        <p:spPr>
          <a:xfrm>
            <a:off x="7848847" y="3259911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</a:t>
            </a:r>
          </a:p>
        </p:txBody>
      </p:sp>
      <p:sp>
        <p:nvSpPr>
          <p:cNvPr id="71" name="文本框 33"/>
          <p:cNvSpPr txBox="1"/>
          <p:nvPr/>
        </p:nvSpPr>
        <p:spPr>
          <a:xfrm>
            <a:off x="7753853" y="332569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8000446" y="2390444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8102957" y="2509209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8116665" y="2430205"/>
            <a:ext cx="301097" cy="184666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8291681" y="2348183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76" name="文本框 75"/>
          <p:cNvSpPr txBox="1"/>
          <p:nvPr/>
        </p:nvSpPr>
        <p:spPr>
          <a:xfrm>
            <a:off x="8531777" y="2516189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8635553" y="2027890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78" name="文本框 77"/>
          <p:cNvSpPr txBox="1"/>
          <p:nvPr/>
        </p:nvSpPr>
        <p:spPr>
          <a:xfrm>
            <a:off x="8732708" y="2259703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79" name="文本框 78"/>
          <p:cNvSpPr txBox="1"/>
          <p:nvPr/>
        </p:nvSpPr>
        <p:spPr>
          <a:xfrm>
            <a:off x="8441725" y="2341866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80" name="文本框 79"/>
          <p:cNvSpPr txBox="1"/>
          <p:nvPr/>
        </p:nvSpPr>
        <p:spPr>
          <a:xfrm>
            <a:off x="8881693" y="3947539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8978949" y="391999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82" name="文本框 81"/>
          <p:cNvSpPr txBox="1"/>
          <p:nvPr/>
        </p:nvSpPr>
        <p:spPr>
          <a:xfrm>
            <a:off x="9171443" y="3939536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83" name="文本框 82"/>
          <p:cNvSpPr txBox="1"/>
          <p:nvPr/>
        </p:nvSpPr>
        <p:spPr>
          <a:xfrm>
            <a:off x="9076834" y="3959530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9750335" y="3930562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9940499" y="392570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86" name="文本框 85"/>
          <p:cNvSpPr txBox="1"/>
          <p:nvPr/>
        </p:nvSpPr>
        <p:spPr>
          <a:xfrm>
            <a:off x="10033891" y="3963323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87" name="文本框 86"/>
          <p:cNvSpPr txBox="1"/>
          <p:nvPr/>
        </p:nvSpPr>
        <p:spPr>
          <a:xfrm>
            <a:off x="9849000" y="3980969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10282840" y="4257421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10477116" y="427380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10181423" y="4254738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10379231" y="428015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92" name="文本框 83"/>
          <p:cNvSpPr txBox="1"/>
          <p:nvPr/>
        </p:nvSpPr>
        <p:spPr>
          <a:xfrm>
            <a:off x="10911154" y="2145866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93" name="文本框 84"/>
          <p:cNvSpPr txBox="1"/>
          <p:nvPr/>
        </p:nvSpPr>
        <p:spPr>
          <a:xfrm>
            <a:off x="10714225" y="2243334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</a:t>
            </a:r>
          </a:p>
        </p:txBody>
      </p:sp>
      <p:sp>
        <p:nvSpPr>
          <p:cNvPr id="94" name="文本框 85"/>
          <p:cNvSpPr txBox="1"/>
          <p:nvPr/>
        </p:nvSpPr>
        <p:spPr>
          <a:xfrm>
            <a:off x="10813305" y="2044770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95" name="文本框 86"/>
          <p:cNvSpPr txBox="1"/>
          <p:nvPr/>
        </p:nvSpPr>
        <p:spPr>
          <a:xfrm>
            <a:off x="10629011" y="2135612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96" name="文本框 83"/>
          <p:cNvSpPr txBox="1"/>
          <p:nvPr/>
        </p:nvSpPr>
        <p:spPr>
          <a:xfrm>
            <a:off x="11344667" y="3897409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97" name="文本框 84"/>
          <p:cNvSpPr txBox="1"/>
          <p:nvPr/>
        </p:nvSpPr>
        <p:spPr>
          <a:xfrm>
            <a:off x="11174054" y="3939811"/>
            <a:ext cx="300787" cy="184666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</a:t>
            </a:r>
          </a:p>
        </p:txBody>
      </p:sp>
      <p:sp>
        <p:nvSpPr>
          <p:cNvPr id="98" name="文本框 85"/>
          <p:cNvSpPr txBox="1"/>
          <p:nvPr/>
        </p:nvSpPr>
        <p:spPr>
          <a:xfrm>
            <a:off x="11157738" y="3866863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99" name="文本框 86"/>
          <p:cNvSpPr txBox="1"/>
          <p:nvPr/>
        </p:nvSpPr>
        <p:spPr>
          <a:xfrm>
            <a:off x="11065438" y="3944393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00" name="文本框 83"/>
          <p:cNvSpPr txBox="1"/>
          <p:nvPr/>
        </p:nvSpPr>
        <p:spPr>
          <a:xfrm>
            <a:off x="11691560" y="4261088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01" name="文本框 84"/>
          <p:cNvSpPr txBox="1"/>
          <p:nvPr/>
        </p:nvSpPr>
        <p:spPr>
          <a:xfrm>
            <a:off x="11784888" y="421914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02" name="文本框 85"/>
          <p:cNvSpPr txBox="1"/>
          <p:nvPr/>
        </p:nvSpPr>
        <p:spPr>
          <a:xfrm>
            <a:off x="11594499" y="419950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03" name="文本框 86"/>
          <p:cNvSpPr txBox="1"/>
          <p:nvPr/>
        </p:nvSpPr>
        <p:spPr>
          <a:xfrm>
            <a:off x="11496614" y="4243644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04" name="文本框 83"/>
          <p:cNvSpPr txBox="1"/>
          <p:nvPr/>
        </p:nvSpPr>
        <p:spPr>
          <a:xfrm>
            <a:off x="12126703" y="4296005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05" name="文本框 84"/>
          <p:cNvSpPr txBox="1"/>
          <p:nvPr/>
        </p:nvSpPr>
        <p:spPr>
          <a:xfrm>
            <a:off x="12225972" y="430397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06" name="文本框 85"/>
          <p:cNvSpPr txBox="1"/>
          <p:nvPr/>
        </p:nvSpPr>
        <p:spPr>
          <a:xfrm>
            <a:off x="11932401" y="430722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07" name="文本框 86"/>
          <p:cNvSpPr txBox="1"/>
          <p:nvPr/>
        </p:nvSpPr>
        <p:spPr>
          <a:xfrm>
            <a:off x="12037805" y="4289420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08" name="文本框 83"/>
          <p:cNvSpPr txBox="1"/>
          <p:nvPr/>
        </p:nvSpPr>
        <p:spPr>
          <a:xfrm>
            <a:off x="13133599" y="3980969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09" name="文本框 84"/>
          <p:cNvSpPr txBox="1"/>
          <p:nvPr/>
        </p:nvSpPr>
        <p:spPr>
          <a:xfrm>
            <a:off x="12944815" y="3944393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10" name="文本框 85"/>
          <p:cNvSpPr txBox="1"/>
          <p:nvPr/>
        </p:nvSpPr>
        <p:spPr>
          <a:xfrm>
            <a:off x="12847962" y="3950743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11" name="文本框 86"/>
          <p:cNvSpPr txBox="1"/>
          <p:nvPr/>
        </p:nvSpPr>
        <p:spPr>
          <a:xfrm>
            <a:off x="13041668" y="399855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12" name="文本框 111"/>
          <p:cNvSpPr txBox="1"/>
          <p:nvPr/>
        </p:nvSpPr>
        <p:spPr>
          <a:xfrm>
            <a:off x="13282889" y="1997167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13" name="文本框 112"/>
          <p:cNvSpPr txBox="1"/>
          <p:nvPr/>
        </p:nvSpPr>
        <p:spPr>
          <a:xfrm>
            <a:off x="13380851" y="1942206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14" name="文本框 113"/>
          <p:cNvSpPr txBox="1"/>
          <p:nvPr/>
        </p:nvSpPr>
        <p:spPr>
          <a:xfrm>
            <a:off x="13479890" y="2008840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15" name="文本框 114"/>
          <p:cNvSpPr txBox="1"/>
          <p:nvPr/>
        </p:nvSpPr>
        <p:spPr>
          <a:xfrm>
            <a:off x="13574124" y="1973956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16" name="文本框 83"/>
          <p:cNvSpPr txBox="1"/>
          <p:nvPr/>
        </p:nvSpPr>
        <p:spPr>
          <a:xfrm>
            <a:off x="14010144" y="4084504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17" name="文本框 84"/>
          <p:cNvSpPr txBox="1"/>
          <p:nvPr/>
        </p:nvSpPr>
        <p:spPr>
          <a:xfrm>
            <a:off x="13724507" y="4073976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18" name="文本框 85"/>
          <p:cNvSpPr txBox="1"/>
          <p:nvPr/>
        </p:nvSpPr>
        <p:spPr>
          <a:xfrm>
            <a:off x="13918610" y="4045463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19" name="文本框 86"/>
          <p:cNvSpPr txBox="1"/>
          <p:nvPr/>
        </p:nvSpPr>
        <p:spPr>
          <a:xfrm>
            <a:off x="13821406" y="4098133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20" name="文本框 83"/>
          <p:cNvSpPr txBox="1"/>
          <p:nvPr/>
        </p:nvSpPr>
        <p:spPr>
          <a:xfrm>
            <a:off x="14255613" y="4212205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21" name="文本框 84"/>
          <p:cNvSpPr txBox="1"/>
          <p:nvPr/>
        </p:nvSpPr>
        <p:spPr>
          <a:xfrm>
            <a:off x="14455011" y="418511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22" name="文本框 85"/>
          <p:cNvSpPr txBox="1"/>
          <p:nvPr/>
        </p:nvSpPr>
        <p:spPr>
          <a:xfrm>
            <a:off x="14354904" y="4164776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23" name="文本框 86"/>
          <p:cNvSpPr txBox="1"/>
          <p:nvPr/>
        </p:nvSpPr>
        <p:spPr>
          <a:xfrm>
            <a:off x="14160779" y="4196703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24" name="文本框 83"/>
          <p:cNvSpPr txBox="1"/>
          <p:nvPr/>
        </p:nvSpPr>
        <p:spPr>
          <a:xfrm>
            <a:off x="14598634" y="4227206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25" name="文本框 84"/>
          <p:cNvSpPr txBox="1"/>
          <p:nvPr/>
        </p:nvSpPr>
        <p:spPr>
          <a:xfrm>
            <a:off x="14897475" y="4211077"/>
            <a:ext cx="134658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26" name="文本框 85"/>
          <p:cNvSpPr txBox="1"/>
          <p:nvPr/>
        </p:nvSpPr>
        <p:spPr>
          <a:xfrm>
            <a:off x="14792648" y="4222486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27" name="文本框 86"/>
          <p:cNvSpPr txBox="1"/>
          <p:nvPr/>
        </p:nvSpPr>
        <p:spPr>
          <a:xfrm>
            <a:off x="14703482" y="424205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28" name="文本框 127"/>
          <p:cNvSpPr txBox="1"/>
          <p:nvPr/>
        </p:nvSpPr>
        <p:spPr>
          <a:xfrm>
            <a:off x="950616" y="5793672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29" name="文本框 128"/>
          <p:cNvSpPr txBox="1"/>
          <p:nvPr/>
        </p:nvSpPr>
        <p:spPr>
          <a:xfrm>
            <a:off x="1048064" y="5800022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30" name="文本框 129"/>
          <p:cNvSpPr txBox="1"/>
          <p:nvPr/>
        </p:nvSpPr>
        <p:spPr>
          <a:xfrm>
            <a:off x="1076488" y="5905696"/>
            <a:ext cx="274531" cy="184666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</a:t>
            </a:r>
          </a:p>
        </p:txBody>
      </p:sp>
      <p:sp>
        <p:nvSpPr>
          <p:cNvPr id="131" name="文本框 130"/>
          <p:cNvSpPr txBox="1"/>
          <p:nvPr/>
        </p:nvSpPr>
        <p:spPr>
          <a:xfrm>
            <a:off x="1235030" y="5971183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32" name="文本框 131"/>
          <p:cNvSpPr txBox="1"/>
          <p:nvPr/>
        </p:nvSpPr>
        <p:spPr>
          <a:xfrm>
            <a:off x="1595220" y="5536334"/>
            <a:ext cx="295751" cy="184666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</a:t>
            </a:r>
          </a:p>
        </p:txBody>
      </p:sp>
      <p:sp>
        <p:nvSpPr>
          <p:cNvPr id="133" name="文本框 132"/>
          <p:cNvSpPr txBox="1"/>
          <p:nvPr/>
        </p:nvSpPr>
        <p:spPr>
          <a:xfrm>
            <a:off x="1579905" y="5450934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34" name="文本框 133"/>
          <p:cNvSpPr txBox="1"/>
          <p:nvPr/>
        </p:nvSpPr>
        <p:spPr>
          <a:xfrm>
            <a:off x="1483323" y="5694880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</a:t>
            </a:r>
          </a:p>
        </p:txBody>
      </p:sp>
      <p:sp>
        <p:nvSpPr>
          <p:cNvPr id="135" name="文本框 134"/>
          <p:cNvSpPr txBox="1"/>
          <p:nvPr/>
        </p:nvSpPr>
        <p:spPr>
          <a:xfrm>
            <a:off x="1387840" y="554690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39" name="文本框 138"/>
          <p:cNvSpPr txBox="1"/>
          <p:nvPr/>
        </p:nvSpPr>
        <p:spPr>
          <a:xfrm>
            <a:off x="1848857" y="5686878"/>
            <a:ext cx="295751" cy="184666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</a:t>
            </a:r>
          </a:p>
        </p:txBody>
      </p:sp>
      <p:sp>
        <p:nvSpPr>
          <p:cNvPr id="140" name="文本框 139"/>
          <p:cNvSpPr txBox="1"/>
          <p:nvPr/>
        </p:nvSpPr>
        <p:spPr>
          <a:xfrm>
            <a:off x="1828275" y="5599308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41" name="文本框 140"/>
          <p:cNvSpPr txBox="1"/>
          <p:nvPr/>
        </p:nvSpPr>
        <p:spPr>
          <a:xfrm>
            <a:off x="2115797" y="5939272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42" name="文本框 141"/>
          <p:cNvSpPr txBox="1"/>
          <p:nvPr/>
        </p:nvSpPr>
        <p:spPr>
          <a:xfrm>
            <a:off x="2017850" y="587624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43" name="文本框 142"/>
          <p:cNvSpPr txBox="1"/>
          <p:nvPr/>
        </p:nvSpPr>
        <p:spPr>
          <a:xfrm>
            <a:off x="2548639" y="5053658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44" name="文本框 143"/>
          <p:cNvSpPr txBox="1"/>
          <p:nvPr/>
        </p:nvSpPr>
        <p:spPr>
          <a:xfrm>
            <a:off x="2457200" y="5101749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45" name="文本框 144"/>
          <p:cNvSpPr txBox="1"/>
          <p:nvPr/>
        </p:nvSpPr>
        <p:spPr>
          <a:xfrm>
            <a:off x="2364359" y="5205936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46" name="文本框 145"/>
          <p:cNvSpPr txBox="1"/>
          <p:nvPr/>
        </p:nvSpPr>
        <p:spPr>
          <a:xfrm>
            <a:off x="2261474" y="5304344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</a:t>
            </a:r>
          </a:p>
        </p:txBody>
      </p:sp>
      <p:sp>
        <p:nvSpPr>
          <p:cNvPr id="147" name="文本框 146"/>
          <p:cNvSpPr txBox="1"/>
          <p:nvPr/>
        </p:nvSpPr>
        <p:spPr>
          <a:xfrm>
            <a:off x="2988487" y="5431174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48" name="文本框 147"/>
          <p:cNvSpPr txBox="1"/>
          <p:nvPr/>
        </p:nvSpPr>
        <p:spPr>
          <a:xfrm>
            <a:off x="2802175" y="559442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49" name="文本框 148"/>
          <p:cNvSpPr txBox="1"/>
          <p:nvPr/>
        </p:nvSpPr>
        <p:spPr>
          <a:xfrm>
            <a:off x="2898900" y="563277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50" name="文本框 149"/>
          <p:cNvSpPr txBox="1"/>
          <p:nvPr/>
        </p:nvSpPr>
        <p:spPr>
          <a:xfrm>
            <a:off x="2705450" y="5630191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51" name="文本框 150"/>
          <p:cNvSpPr txBox="1"/>
          <p:nvPr/>
        </p:nvSpPr>
        <p:spPr>
          <a:xfrm>
            <a:off x="3232440" y="6971020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52" name="文本框 151"/>
          <p:cNvSpPr txBox="1"/>
          <p:nvPr/>
        </p:nvSpPr>
        <p:spPr>
          <a:xfrm>
            <a:off x="3330355" y="7025482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53" name="文本框 152"/>
          <p:cNvSpPr txBox="1"/>
          <p:nvPr/>
        </p:nvSpPr>
        <p:spPr>
          <a:xfrm>
            <a:off x="3139798" y="7126883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54" name="文本框 153"/>
          <p:cNvSpPr txBox="1"/>
          <p:nvPr/>
        </p:nvSpPr>
        <p:spPr>
          <a:xfrm>
            <a:off x="3427851" y="7025482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55" name="文本框 154"/>
          <p:cNvSpPr txBox="1"/>
          <p:nvPr/>
        </p:nvSpPr>
        <p:spPr>
          <a:xfrm>
            <a:off x="4113931" y="4894086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56" name="文本框 155"/>
          <p:cNvSpPr txBox="1"/>
          <p:nvPr/>
        </p:nvSpPr>
        <p:spPr>
          <a:xfrm>
            <a:off x="4217822" y="4930620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57" name="文本框 156"/>
          <p:cNvSpPr txBox="1"/>
          <p:nvPr/>
        </p:nvSpPr>
        <p:spPr>
          <a:xfrm>
            <a:off x="4027265" y="483479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58" name="文本框 157"/>
          <p:cNvSpPr txBox="1"/>
          <p:nvPr/>
        </p:nvSpPr>
        <p:spPr>
          <a:xfrm>
            <a:off x="4309342" y="4948548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59" name="文本框 158"/>
          <p:cNvSpPr txBox="1"/>
          <p:nvPr/>
        </p:nvSpPr>
        <p:spPr>
          <a:xfrm>
            <a:off x="4556400" y="5641976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60" name="文本框 159"/>
          <p:cNvSpPr txBox="1"/>
          <p:nvPr/>
        </p:nvSpPr>
        <p:spPr>
          <a:xfrm>
            <a:off x="4654315" y="5457386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61" name="文本框 160"/>
          <p:cNvSpPr txBox="1"/>
          <p:nvPr/>
        </p:nvSpPr>
        <p:spPr>
          <a:xfrm>
            <a:off x="4463758" y="5654409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62" name="文本框 161"/>
          <p:cNvSpPr txBox="1"/>
          <p:nvPr/>
        </p:nvSpPr>
        <p:spPr>
          <a:xfrm>
            <a:off x="4751811" y="5439458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63" name="文本框 162"/>
          <p:cNvSpPr txBox="1"/>
          <p:nvPr/>
        </p:nvSpPr>
        <p:spPr>
          <a:xfrm>
            <a:off x="5187109" y="6171184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64" name="文本框 163"/>
          <p:cNvSpPr txBox="1"/>
          <p:nvPr/>
        </p:nvSpPr>
        <p:spPr>
          <a:xfrm>
            <a:off x="4997027" y="5933208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65" name="文本框 164"/>
          <p:cNvSpPr txBox="1"/>
          <p:nvPr/>
        </p:nvSpPr>
        <p:spPr>
          <a:xfrm>
            <a:off x="5094467" y="6177641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66" name="文本框 165"/>
          <p:cNvSpPr txBox="1"/>
          <p:nvPr/>
        </p:nvSpPr>
        <p:spPr>
          <a:xfrm>
            <a:off x="4899377" y="589072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67" name="文本框 166"/>
          <p:cNvSpPr txBox="1"/>
          <p:nvPr/>
        </p:nvSpPr>
        <p:spPr>
          <a:xfrm>
            <a:off x="5429086" y="5972212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68" name="文本框 167"/>
          <p:cNvSpPr txBox="1"/>
          <p:nvPr/>
        </p:nvSpPr>
        <p:spPr>
          <a:xfrm>
            <a:off x="5532977" y="5889219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69" name="文本框 168"/>
          <p:cNvSpPr txBox="1"/>
          <p:nvPr/>
        </p:nvSpPr>
        <p:spPr>
          <a:xfrm>
            <a:off x="5336444" y="6032453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70" name="文本框 169"/>
          <p:cNvSpPr txBox="1"/>
          <p:nvPr/>
        </p:nvSpPr>
        <p:spPr>
          <a:xfrm>
            <a:off x="5624497" y="5883242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71" name="文本框 170"/>
          <p:cNvSpPr txBox="1"/>
          <p:nvPr/>
        </p:nvSpPr>
        <p:spPr>
          <a:xfrm>
            <a:off x="5866101" y="6238523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72" name="文本框 171"/>
          <p:cNvSpPr txBox="1"/>
          <p:nvPr/>
        </p:nvSpPr>
        <p:spPr>
          <a:xfrm>
            <a:off x="5969992" y="614357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73" name="文本框 172"/>
          <p:cNvSpPr txBox="1"/>
          <p:nvPr/>
        </p:nvSpPr>
        <p:spPr>
          <a:xfrm>
            <a:off x="5773459" y="6233028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74" name="文本框 173"/>
          <p:cNvSpPr txBox="1"/>
          <p:nvPr/>
        </p:nvSpPr>
        <p:spPr>
          <a:xfrm>
            <a:off x="6061512" y="6167483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75" name="文本框 174"/>
          <p:cNvSpPr txBox="1"/>
          <p:nvPr/>
        </p:nvSpPr>
        <p:spPr>
          <a:xfrm>
            <a:off x="6500636" y="6916503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76" name="文本框 175"/>
          <p:cNvSpPr txBox="1"/>
          <p:nvPr/>
        </p:nvSpPr>
        <p:spPr>
          <a:xfrm>
            <a:off x="6310554" y="685183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77" name="文本框 176"/>
          <p:cNvSpPr txBox="1"/>
          <p:nvPr/>
        </p:nvSpPr>
        <p:spPr>
          <a:xfrm>
            <a:off x="6407994" y="6911008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78" name="文本框 177"/>
          <p:cNvSpPr txBox="1"/>
          <p:nvPr/>
        </p:nvSpPr>
        <p:spPr>
          <a:xfrm>
            <a:off x="6212904" y="6833266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79" name="文本框 178"/>
          <p:cNvSpPr txBox="1"/>
          <p:nvPr/>
        </p:nvSpPr>
        <p:spPr>
          <a:xfrm>
            <a:off x="7410630" y="7148899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80" name="文本框 179"/>
          <p:cNvSpPr txBox="1"/>
          <p:nvPr/>
        </p:nvSpPr>
        <p:spPr>
          <a:xfrm>
            <a:off x="7220548" y="6975050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81" name="文本框 180"/>
          <p:cNvSpPr txBox="1"/>
          <p:nvPr/>
        </p:nvSpPr>
        <p:spPr>
          <a:xfrm>
            <a:off x="7313439" y="709790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82" name="文本框 181"/>
          <p:cNvSpPr txBox="1"/>
          <p:nvPr/>
        </p:nvSpPr>
        <p:spPr>
          <a:xfrm>
            <a:off x="7122898" y="708385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83" name="文本框 182"/>
          <p:cNvSpPr txBox="1"/>
          <p:nvPr/>
        </p:nvSpPr>
        <p:spPr>
          <a:xfrm>
            <a:off x="7845796" y="7004178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84" name="文本框 183"/>
          <p:cNvSpPr txBox="1"/>
          <p:nvPr/>
        </p:nvSpPr>
        <p:spPr>
          <a:xfrm>
            <a:off x="7655714" y="6712048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85" name="文本框 184"/>
          <p:cNvSpPr txBox="1"/>
          <p:nvPr/>
        </p:nvSpPr>
        <p:spPr>
          <a:xfrm>
            <a:off x="7753154" y="716245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86" name="文本框 185"/>
          <p:cNvSpPr txBox="1"/>
          <p:nvPr/>
        </p:nvSpPr>
        <p:spPr>
          <a:xfrm>
            <a:off x="7562613" y="6839052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87" name="文本框 174"/>
          <p:cNvSpPr txBox="1"/>
          <p:nvPr/>
        </p:nvSpPr>
        <p:spPr>
          <a:xfrm>
            <a:off x="8190373" y="5088584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88" name="文本框 175"/>
          <p:cNvSpPr txBox="1"/>
          <p:nvPr/>
        </p:nvSpPr>
        <p:spPr>
          <a:xfrm>
            <a:off x="8091911" y="5214800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</a:t>
            </a:r>
          </a:p>
        </p:txBody>
      </p:sp>
      <p:sp>
        <p:nvSpPr>
          <p:cNvPr id="189" name="文本框 176"/>
          <p:cNvSpPr txBox="1"/>
          <p:nvPr/>
        </p:nvSpPr>
        <p:spPr>
          <a:xfrm>
            <a:off x="7998815" y="512964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90" name="文本框 177"/>
          <p:cNvSpPr txBox="1"/>
          <p:nvPr/>
        </p:nvSpPr>
        <p:spPr>
          <a:xfrm>
            <a:off x="8289554" y="4922101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91" name="文本框 174"/>
          <p:cNvSpPr txBox="1"/>
          <p:nvPr/>
        </p:nvSpPr>
        <p:spPr>
          <a:xfrm>
            <a:off x="8531776" y="5960274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92" name="文本框 175"/>
          <p:cNvSpPr txBox="1"/>
          <p:nvPr/>
        </p:nvSpPr>
        <p:spPr>
          <a:xfrm>
            <a:off x="8726783" y="5645311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93" name="文本框 176"/>
          <p:cNvSpPr txBox="1"/>
          <p:nvPr/>
        </p:nvSpPr>
        <p:spPr>
          <a:xfrm>
            <a:off x="8437453" y="5839863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94" name="文本框 177"/>
          <p:cNvSpPr txBox="1"/>
          <p:nvPr/>
        </p:nvSpPr>
        <p:spPr>
          <a:xfrm>
            <a:off x="8631004" y="551026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95" name="文本框 174"/>
          <p:cNvSpPr txBox="1"/>
          <p:nvPr/>
        </p:nvSpPr>
        <p:spPr>
          <a:xfrm>
            <a:off x="9164326" y="7215073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196" name="文本框 175"/>
          <p:cNvSpPr txBox="1"/>
          <p:nvPr/>
        </p:nvSpPr>
        <p:spPr>
          <a:xfrm>
            <a:off x="8976359" y="7042968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97" name="文本框 176"/>
          <p:cNvSpPr txBox="1"/>
          <p:nvPr/>
        </p:nvSpPr>
        <p:spPr>
          <a:xfrm>
            <a:off x="9067736" y="6918394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98" name="文本框 177"/>
          <p:cNvSpPr txBox="1"/>
          <p:nvPr/>
        </p:nvSpPr>
        <p:spPr>
          <a:xfrm>
            <a:off x="8879121" y="6937111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199" name="文本框 174"/>
          <p:cNvSpPr txBox="1"/>
          <p:nvPr/>
        </p:nvSpPr>
        <p:spPr>
          <a:xfrm>
            <a:off x="9859702" y="6974656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200" name="文本框 175"/>
          <p:cNvSpPr txBox="1"/>
          <p:nvPr/>
        </p:nvSpPr>
        <p:spPr>
          <a:xfrm>
            <a:off x="9959513" y="6909939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01" name="文本框 176"/>
          <p:cNvSpPr txBox="1"/>
          <p:nvPr/>
        </p:nvSpPr>
        <p:spPr>
          <a:xfrm>
            <a:off x="9765163" y="6947013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02" name="文本框 177"/>
          <p:cNvSpPr txBox="1"/>
          <p:nvPr/>
        </p:nvSpPr>
        <p:spPr>
          <a:xfrm>
            <a:off x="10053505" y="6823602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03" name="文本框 174"/>
          <p:cNvSpPr txBox="1"/>
          <p:nvPr/>
        </p:nvSpPr>
        <p:spPr>
          <a:xfrm>
            <a:off x="10198164" y="7215073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204" name="文本框 175"/>
          <p:cNvSpPr txBox="1"/>
          <p:nvPr/>
        </p:nvSpPr>
        <p:spPr>
          <a:xfrm>
            <a:off x="10394890" y="7227662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205" name="文本框 176"/>
          <p:cNvSpPr txBox="1"/>
          <p:nvPr/>
        </p:nvSpPr>
        <p:spPr>
          <a:xfrm>
            <a:off x="10301076" y="718191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06" name="文本框 177"/>
          <p:cNvSpPr txBox="1"/>
          <p:nvPr/>
        </p:nvSpPr>
        <p:spPr>
          <a:xfrm>
            <a:off x="10493267" y="7223142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207" name="文本框 174"/>
          <p:cNvSpPr txBox="1"/>
          <p:nvPr/>
        </p:nvSpPr>
        <p:spPr>
          <a:xfrm>
            <a:off x="10927499" y="5083427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208" name="文本框 175"/>
          <p:cNvSpPr txBox="1"/>
          <p:nvPr/>
        </p:nvSpPr>
        <p:spPr>
          <a:xfrm>
            <a:off x="10641203" y="496392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09" name="文本框 176"/>
          <p:cNvSpPr txBox="1"/>
          <p:nvPr/>
        </p:nvSpPr>
        <p:spPr>
          <a:xfrm>
            <a:off x="10739912" y="5156831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210" name="文本框 177"/>
          <p:cNvSpPr txBox="1"/>
          <p:nvPr/>
        </p:nvSpPr>
        <p:spPr>
          <a:xfrm>
            <a:off x="10835226" y="4913051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11" name="文本框 174"/>
          <p:cNvSpPr txBox="1"/>
          <p:nvPr/>
        </p:nvSpPr>
        <p:spPr>
          <a:xfrm>
            <a:off x="11269045" y="6833266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212" name="文本框 175"/>
          <p:cNvSpPr txBox="1"/>
          <p:nvPr/>
        </p:nvSpPr>
        <p:spPr>
          <a:xfrm>
            <a:off x="11082179" y="6852699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213" name="文本框 176"/>
          <p:cNvSpPr txBox="1"/>
          <p:nvPr/>
        </p:nvSpPr>
        <p:spPr>
          <a:xfrm>
            <a:off x="11301236" y="6762108"/>
            <a:ext cx="286396" cy="184666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</a:t>
            </a:r>
          </a:p>
        </p:txBody>
      </p:sp>
      <p:sp>
        <p:nvSpPr>
          <p:cNvPr id="214" name="文本框 177"/>
          <p:cNvSpPr txBox="1"/>
          <p:nvPr/>
        </p:nvSpPr>
        <p:spPr>
          <a:xfrm>
            <a:off x="11177648" y="672131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15" name="文本框 174"/>
          <p:cNvSpPr txBox="1"/>
          <p:nvPr/>
        </p:nvSpPr>
        <p:spPr>
          <a:xfrm>
            <a:off x="11514940" y="7162457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216" name="文本框 175"/>
          <p:cNvSpPr txBox="1"/>
          <p:nvPr/>
        </p:nvSpPr>
        <p:spPr>
          <a:xfrm>
            <a:off x="11618412" y="7145880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17" name="文本框 176"/>
          <p:cNvSpPr txBox="1"/>
          <p:nvPr/>
        </p:nvSpPr>
        <p:spPr>
          <a:xfrm>
            <a:off x="11808356" y="716245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218" name="文本框 177"/>
          <p:cNvSpPr txBox="1"/>
          <p:nvPr/>
        </p:nvSpPr>
        <p:spPr>
          <a:xfrm>
            <a:off x="11709025" y="7194039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</a:t>
            </a:r>
          </a:p>
        </p:txBody>
      </p:sp>
      <p:sp>
        <p:nvSpPr>
          <p:cNvPr id="219" name="文本框 174"/>
          <p:cNvSpPr txBox="1"/>
          <p:nvPr/>
        </p:nvSpPr>
        <p:spPr>
          <a:xfrm>
            <a:off x="12240720" y="7210178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220" name="文本框 175"/>
          <p:cNvSpPr txBox="1"/>
          <p:nvPr/>
        </p:nvSpPr>
        <p:spPr>
          <a:xfrm>
            <a:off x="12055626" y="716245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21" name="文本框 176"/>
          <p:cNvSpPr txBox="1"/>
          <p:nvPr/>
        </p:nvSpPr>
        <p:spPr>
          <a:xfrm>
            <a:off x="12150629" y="7201080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222" name="文本框 177"/>
          <p:cNvSpPr txBox="1"/>
          <p:nvPr/>
        </p:nvSpPr>
        <p:spPr>
          <a:xfrm>
            <a:off x="11960960" y="7181210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23" name="文本框 174"/>
          <p:cNvSpPr txBox="1"/>
          <p:nvPr/>
        </p:nvSpPr>
        <p:spPr>
          <a:xfrm>
            <a:off x="12946087" y="6944710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24" name="文本框 175"/>
          <p:cNvSpPr txBox="1"/>
          <p:nvPr/>
        </p:nvSpPr>
        <p:spPr>
          <a:xfrm>
            <a:off x="13041668" y="7020329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25" name="文本框 176"/>
          <p:cNvSpPr txBox="1"/>
          <p:nvPr/>
        </p:nvSpPr>
        <p:spPr>
          <a:xfrm>
            <a:off x="12847348" y="7012218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26" name="文本框 177"/>
          <p:cNvSpPr txBox="1"/>
          <p:nvPr/>
        </p:nvSpPr>
        <p:spPr>
          <a:xfrm>
            <a:off x="13134821" y="7040474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27" name="文本框 174"/>
          <p:cNvSpPr txBox="1"/>
          <p:nvPr/>
        </p:nvSpPr>
        <p:spPr>
          <a:xfrm>
            <a:off x="13380505" y="5060819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228" name="文本框 175"/>
          <p:cNvSpPr txBox="1"/>
          <p:nvPr/>
        </p:nvSpPr>
        <p:spPr>
          <a:xfrm>
            <a:off x="13574124" y="4842798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29" name="文本框 176"/>
          <p:cNvSpPr txBox="1"/>
          <p:nvPr/>
        </p:nvSpPr>
        <p:spPr>
          <a:xfrm>
            <a:off x="13285525" y="4967417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30" name="文本框 177"/>
          <p:cNvSpPr txBox="1"/>
          <p:nvPr/>
        </p:nvSpPr>
        <p:spPr>
          <a:xfrm>
            <a:off x="13479192" y="4906758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31" name="文本框 174"/>
          <p:cNvSpPr txBox="1"/>
          <p:nvPr/>
        </p:nvSpPr>
        <p:spPr>
          <a:xfrm>
            <a:off x="14448099" y="7153765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32" name="文本框 175"/>
          <p:cNvSpPr txBox="1"/>
          <p:nvPr/>
        </p:nvSpPr>
        <p:spPr>
          <a:xfrm>
            <a:off x="14261046" y="710766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33" name="文本框 176"/>
          <p:cNvSpPr txBox="1"/>
          <p:nvPr/>
        </p:nvSpPr>
        <p:spPr>
          <a:xfrm>
            <a:off x="14162579" y="7141236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34" name="文本框 177"/>
          <p:cNvSpPr txBox="1"/>
          <p:nvPr/>
        </p:nvSpPr>
        <p:spPr>
          <a:xfrm>
            <a:off x="14354904" y="7132793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35" name="文本框 174"/>
          <p:cNvSpPr txBox="1"/>
          <p:nvPr/>
        </p:nvSpPr>
        <p:spPr>
          <a:xfrm>
            <a:off x="13817701" y="6985636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</a:t>
            </a:r>
          </a:p>
        </p:txBody>
      </p:sp>
      <p:sp>
        <p:nvSpPr>
          <p:cNvPr id="236" name="文本框 175"/>
          <p:cNvSpPr txBox="1"/>
          <p:nvPr/>
        </p:nvSpPr>
        <p:spPr>
          <a:xfrm>
            <a:off x="13724507" y="6925792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237" name="文本框 176"/>
          <p:cNvSpPr txBox="1"/>
          <p:nvPr/>
        </p:nvSpPr>
        <p:spPr>
          <a:xfrm>
            <a:off x="13943329" y="6940171"/>
            <a:ext cx="286396" cy="184666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</a:t>
            </a:r>
          </a:p>
        </p:txBody>
      </p:sp>
      <p:sp>
        <p:nvSpPr>
          <p:cNvPr id="238" name="文本框 177"/>
          <p:cNvSpPr txBox="1"/>
          <p:nvPr/>
        </p:nvSpPr>
        <p:spPr>
          <a:xfrm>
            <a:off x="13918610" y="6887358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43" name="文本框 174"/>
          <p:cNvSpPr txBox="1"/>
          <p:nvPr/>
        </p:nvSpPr>
        <p:spPr>
          <a:xfrm>
            <a:off x="14602163" y="7044161"/>
            <a:ext cx="145383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44" name="文本框 175"/>
          <p:cNvSpPr txBox="1"/>
          <p:nvPr/>
        </p:nvSpPr>
        <p:spPr>
          <a:xfrm>
            <a:off x="14792325" y="7136782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</a:t>
            </a:r>
          </a:p>
        </p:txBody>
      </p:sp>
      <p:sp>
        <p:nvSpPr>
          <p:cNvPr id="245" name="文本框 176"/>
          <p:cNvSpPr txBox="1"/>
          <p:nvPr/>
        </p:nvSpPr>
        <p:spPr>
          <a:xfrm>
            <a:off x="14699118" y="6992395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46" name="文本框 177"/>
          <p:cNvSpPr txBox="1"/>
          <p:nvPr/>
        </p:nvSpPr>
        <p:spPr>
          <a:xfrm>
            <a:off x="14889875" y="7066582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248" name="文本框 33"/>
          <p:cNvSpPr txBox="1"/>
          <p:nvPr/>
        </p:nvSpPr>
        <p:spPr>
          <a:xfrm>
            <a:off x="7227783" y="4045463"/>
            <a:ext cx="140110" cy="21544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321304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6901</TotalTime>
  <Words>338</Words>
  <Application>Microsoft Office PowerPoint</Application>
  <PresentationFormat>Custom</PresentationFormat>
  <Paragraphs>225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等线</vt:lpstr>
      <vt:lpstr>等线 Light</vt:lpstr>
      <vt:lpstr>Times New Roman</vt:lpstr>
      <vt:lpstr>Office 主题​​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Cai, Guanggin</dc:creator>
  <cp:lastModifiedBy>Jasmine H.</cp:lastModifiedBy>
  <cp:revision>97</cp:revision>
  <cp:lastPrinted>2019-12-09T21:25:57Z</cp:lastPrinted>
  <dcterms:created xsi:type="dcterms:W3CDTF">2019-12-08T22:23:00Z</dcterms:created>
  <dcterms:modified xsi:type="dcterms:W3CDTF">2021-02-12T10:40:38Z</dcterms:modified>
</cp:coreProperties>
</file>