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</p:sldIdLst>
  <p:sldSz cx="15544800" cy="11522075"/>
  <p:notesSz cx="6950075" cy="92360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53" autoAdjust="0"/>
  </p:normalViewPr>
  <p:slideViewPr>
    <p:cSldViewPr snapToGrid="0">
      <p:cViewPr varScale="1">
        <p:scale>
          <a:sx n="63" d="100"/>
          <a:sy n="63" d="100"/>
        </p:scale>
        <p:origin x="114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5860" y="1885674"/>
            <a:ext cx="13213080" cy="4011389"/>
          </a:xfrm>
        </p:spPr>
        <p:txBody>
          <a:bodyPr anchor="b"/>
          <a:lstStyle>
            <a:lvl1pPr algn="ctr"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3100" y="6051758"/>
            <a:ext cx="11658600" cy="2781833"/>
          </a:xfrm>
        </p:spPr>
        <p:txBody>
          <a:bodyPr/>
          <a:lstStyle>
            <a:lvl1pPr marL="0" indent="0" algn="ctr">
              <a:buNone/>
              <a:defRPr sz="4032"/>
            </a:lvl1pPr>
            <a:lvl2pPr marL="768142" indent="0" algn="ctr">
              <a:buNone/>
              <a:defRPr sz="3360"/>
            </a:lvl2pPr>
            <a:lvl3pPr marL="1536283" indent="0" algn="ctr">
              <a:buNone/>
              <a:defRPr sz="3024"/>
            </a:lvl3pPr>
            <a:lvl4pPr marL="2304425" indent="0" algn="ctr">
              <a:buNone/>
              <a:defRPr sz="2688"/>
            </a:lvl4pPr>
            <a:lvl5pPr marL="3072567" indent="0" algn="ctr">
              <a:buNone/>
              <a:defRPr sz="2688"/>
            </a:lvl5pPr>
            <a:lvl6pPr marL="3840709" indent="0" algn="ctr">
              <a:buNone/>
              <a:defRPr sz="2688"/>
            </a:lvl6pPr>
            <a:lvl7pPr marL="4608850" indent="0" algn="ctr">
              <a:buNone/>
              <a:defRPr sz="2688"/>
            </a:lvl7pPr>
            <a:lvl8pPr marL="5376992" indent="0" algn="ctr">
              <a:buNone/>
              <a:defRPr sz="2688"/>
            </a:lvl8pPr>
            <a:lvl9pPr marL="6145134" indent="0" algn="ctr">
              <a:buNone/>
              <a:defRPr sz="2688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0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34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124248" y="613444"/>
            <a:ext cx="3351848" cy="976442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8706" y="613444"/>
            <a:ext cx="9861233" cy="976442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362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59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0610" y="2872521"/>
            <a:ext cx="13407390" cy="4792862"/>
          </a:xfrm>
        </p:spPr>
        <p:txBody>
          <a:bodyPr anchor="b"/>
          <a:lstStyle>
            <a:lvl1pPr>
              <a:defRPr sz="10081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0610" y="7710725"/>
            <a:ext cx="13407390" cy="2520453"/>
          </a:xfrm>
        </p:spPr>
        <p:txBody>
          <a:bodyPr/>
          <a:lstStyle>
            <a:lvl1pPr marL="0" indent="0">
              <a:buNone/>
              <a:defRPr sz="4032">
                <a:solidFill>
                  <a:schemeClr val="tx1"/>
                </a:solidFill>
              </a:defRPr>
            </a:lvl1pPr>
            <a:lvl2pPr marL="768142" indent="0">
              <a:buNone/>
              <a:defRPr sz="3360">
                <a:solidFill>
                  <a:schemeClr val="tx1">
                    <a:tint val="75000"/>
                  </a:schemeClr>
                </a:solidFill>
              </a:defRPr>
            </a:lvl2pPr>
            <a:lvl3pPr marL="1536283" indent="0">
              <a:buNone/>
              <a:defRPr sz="3024">
                <a:solidFill>
                  <a:schemeClr val="tx1">
                    <a:tint val="75000"/>
                  </a:schemeClr>
                </a:solidFill>
              </a:defRPr>
            </a:lvl3pPr>
            <a:lvl4pPr marL="2304425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4pPr>
            <a:lvl5pPr marL="3072567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5pPr>
            <a:lvl6pPr marL="3840709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6pPr>
            <a:lvl7pPr marL="4608850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7pPr>
            <a:lvl8pPr marL="5376992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8pPr>
            <a:lvl9pPr marL="6145134" indent="0">
              <a:buNone/>
              <a:defRPr sz="268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75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870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69555" y="3067219"/>
            <a:ext cx="6606540" cy="7310651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189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613446"/>
            <a:ext cx="13407390" cy="222706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0731" y="2824510"/>
            <a:ext cx="6576178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70731" y="4208758"/>
            <a:ext cx="6576178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69556" y="2824510"/>
            <a:ext cx="6608565" cy="1384248"/>
          </a:xfrm>
        </p:spPr>
        <p:txBody>
          <a:bodyPr anchor="b"/>
          <a:lstStyle>
            <a:lvl1pPr marL="0" indent="0">
              <a:buNone/>
              <a:defRPr sz="4032" b="1"/>
            </a:lvl1pPr>
            <a:lvl2pPr marL="768142" indent="0">
              <a:buNone/>
              <a:defRPr sz="3360" b="1"/>
            </a:lvl2pPr>
            <a:lvl3pPr marL="1536283" indent="0">
              <a:buNone/>
              <a:defRPr sz="3024" b="1"/>
            </a:lvl3pPr>
            <a:lvl4pPr marL="2304425" indent="0">
              <a:buNone/>
              <a:defRPr sz="2688" b="1"/>
            </a:lvl4pPr>
            <a:lvl5pPr marL="3072567" indent="0">
              <a:buNone/>
              <a:defRPr sz="2688" b="1"/>
            </a:lvl5pPr>
            <a:lvl6pPr marL="3840709" indent="0">
              <a:buNone/>
              <a:defRPr sz="2688" b="1"/>
            </a:lvl6pPr>
            <a:lvl7pPr marL="4608850" indent="0">
              <a:buNone/>
              <a:defRPr sz="2688" b="1"/>
            </a:lvl7pPr>
            <a:lvl8pPr marL="5376992" indent="0">
              <a:buNone/>
              <a:defRPr sz="2688" b="1"/>
            </a:lvl8pPr>
            <a:lvl9pPr marL="6145134" indent="0">
              <a:buNone/>
              <a:defRPr sz="2688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69556" y="4208758"/>
            <a:ext cx="6608565" cy="619044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50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598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89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8565" y="1658968"/>
            <a:ext cx="7869555" cy="8188141"/>
          </a:xfrm>
        </p:spPr>
        <p:txBody>
          <a:bodyPr/>
          <a:lstStyle>
            <a:lvl1pPr>
              <a:defRPr sz="5376"/>
            </a:lvl1pPr>
            <a:lvl2pPr>
              <a:defRPr sz="4704"/>
            </a:lvl2pPr>
            <a:lvl3pPr>
              <a:defRPr sz="4032"/>
            </a:lvl3pPr>
            <a:lvl4pPr>
              <a:defRPr sz="3360"/>
            </a:lvl4pPr>
            <a:lvl5pPr>
              <a:defRPr sz="3360"/>
            </a:lvl5pPr>
            <a:lvl6pPr>
              <a:defRPr sz="3360"/>
            </a:lvl6pPr>
            <a:lvl7pPr>
              <a:defRPr sz="3360"/>
            </a:lvl7pPr>
            <a:lvl8pPr>
              <a:defRPr sz="3360"/>
            </a:lvl8pPr>
            <a:lvl9pPr>
              <a:defRPr sz="336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0730" y="768138"/>
            <a:ext cx="5013603" cy="2688484"/>
          </a:xfrm>
        </p:spPr>
        <p:txBody>
          <a:bodyPr anchor="b"/>
          <a:lstStyle>
            <a:lvl1pPr>
              <a:defRPr sz="5376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8565" y="1658968"/>
            <a:ext cx="7869555" cy="8188141"/>
          </a:xfrm>
        </p:spPr>
        <p:txBody>
          <a:bodyPr anchor="t"/>
          <a:lstStyle>
            <a:lvl1pPr marL="0" indent="0">
              <a:buNone/>
              <a:defRPr sz="5376"/>
            </a:lvl1pPr>
            <a:lvl2pPr marL="768142" indent="0">
              <a:buNone/>
              <a:defRPr sz="4704"/>
            </a:lvl2pPr>
            <a:lvl3pPr marL="1536283" indent="0">
              <a:buNone/>
              <a:defRPr sz="4032"/>
            </a:lvl3pPr>
            <a:lvl4pPr marL="2304425" indent="0">
              <a:buNone/>
              <a:defRPr sz="3360"/>
            </a:lvl4pPr>
            <a:lvl5pPr marL="3072567" indent="0">
              <a:buNone/>
              <a:defRPr sz="3360"/>
            </a:lvl5pPr>
            <a:lvl6pPr marL="3840709" indent="0">
              <a:buNone/>
              <a:defRPr sz="3360"/>
            </a:lvl6pPr>
            <a:lvl7pPr marL="4608850" indent="0">
              <a:buNone/>
              <a:defRPr sz="3360"/>
            </a:lvl7pPr>
            <a:lvl8pPr marL="5376992" indent="0">
              <a:buNone/>
              <a:defRPr sz="3360"/>
            </a:lvl8pPr>
            <a:lvl9pPr marL="6145134" indent="0">
              <a:buNone/>
              <a:defRPr sz="336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0730" y="3456622"/>
            <a:ext cx="5013603" cy="6403821"/>
          </a:xfrm>
        </p:spPr>
        <p:txBody>
          <a:bodyPr/>
          <a:lstStyle>
            <a:lvl1pPr marL="0" indent="0">
              <a:buNone/>
              <a:defRPr sz="2688"/>
            </a:lvl1pPr>
            <a:lvl2pPr marL="768142" indent="0">
              <a:buNone/>
              <a:defRPr sz="2352"/>
            </a:lvl2pPr>
            <a:lvl3pPr marL="1536283" indent="0">
              <a:buNone/>
              <a:defRPr sz="2016"/>
            </a:lvl3pPr>
            <a:lvl4pPr marL="2304425" indent="0">
              <a:buNone/>
              <a:defRPr sz="1680"/>
            </a:lvl4pPr>
            <a:lvl5pPr marL="3072567" indent="0">
              <a:buNone/>
              <a:defRPr sz="1680"/>
            </a:lvl5pPr>
            <a:lvl6pPr marL="3840709" indent="0">
              <a:buNone/>
              <a:defRPr sz="1680"/>
            </a:lvl6pPr>
            <a:lvl7pPr marL="4608850" indent="0">
              <a:buNone/>
              <a:defRPr sz="1680"/>
            </a:lvl7pPr>
            <a:lvl8pPr marL="5376992" indent="0">
              <a:buNone/>
              <a:defRPr sz="1680"/>
            </a:lvl8pPr>
            <a:lvl9pPr marL="6145134" indent="0">
              <a:buNone/>
              <a:defRPr sz="168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763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8705" y="613446"/>
            <a:ext cx="13407390" cy="22270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8705" y="3067219"/>
            <a:ext cx="13407390" cy="73106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870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021891-C08F-454B-8828-BCF0C461CCC4}" type="datetimeFigureOut">
              <a:rPr lang="en-US" smtClean="0"/>
              <a:t>2/12/2021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9215" y="10679259"/>
            <a:ext cx="524637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78515" y="10679259"/>
            <a:ext cx="3497580" cy="61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1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3F23F-57E6-4D7D-90CC-FA64AE9B62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82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536283" rtl="0" eaLnBrk="1" latinLnBrk="0" hangingPunct="1">
        <a:lnSpc>
          <a:spcPct val="90000"/>
        </a:lnSpc>
        <a:spcBef>
          <a:spcPct val="0"/>
        </a:spcBef>
        <a:buNone/>
        <a:defRPr sz="73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4071" indent="-384071" algn="l" defTabSz="1536283" rtl="0" eaLnBrk="1" latinLnBrk="0" hangingPunct="1">
        <a:lnSpc>
          <a:spcPct val="90000"/>
        </a:lnSpc>
        <a:spcBef>
          <a:spcPts val="1680"/>
        </a:spcBef>
        <a:buFont typeface="Arial" panose="020B0604020202020204" pitchFamily="34" charset="0"/>
        <a:buChar char="•"/>
        <a:defRPr sz="4704" kern="1200">
          <a:solidFill>
            <a:schemeClr val="tx1"/>
          </a:solidFill>
          <a:latin typeface="+mn-lt"/>
          <a:ea typeface="+mn-ea"/>
          <a:cs typeface="+mn-cs"/>
        </a:defRPr>
      </a:lvl1pPr>
      <a:lvl2pPr marL="115221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4032" kern="1200">
          <a:solidFill>
            <a:schemeClr val="tx1"/>
          </a:solidFill>
          <a:latin typeface="+mn-lt"/>
          <a:ea typeface="+mn-ea"/>
          <a:cs typeface="+mn-cs"/>
        </a:defRPr>
      </a:lvl2pPr>
      <a:lvl3pPr marL="1920354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3pPr>
      <a:lvl4pPr marL="2688496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456638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4224779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992921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761063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529205" indent="-384071" algn="l" defTabSz="153628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6814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2pPr>
      <a:lvl3pPr marL="1536283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3pPr>
      <a:lvl4pPr marL="2304425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4pPr>
      <a:lvl5pPr marL="3072567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5pPr>
      <a:lvl6pPr marL="3840709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6pPr>
      <a:lvl7pPr marL="4608850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7pPr>
      <a:lvl8pPr marL="5376992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8pPr>
      <a:lvl9pPr marL="6145134" algn="l" defTabSz="1536283" rtl="0" eaLnBrk="1" latinLnBrk="0" hangingPunct="1">
        <a:defRPr sz="30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microsoft.com/office/2007/relationships/hdphoto" Target="../media/hdphoto1.wdp"/><Relationship Id="rId7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组合 72"/>
          <p:cNvGrpSpPr/>
          <p:nvPr/>
        </p:nvGrpSpPr>
        <p:grpSpPr>
          <a:xfrm>
            <a:off x="6139427" y="2502071"/>
            <a:ext cx="3209234" cy="2543520"/>
            <a:chOff x="3241472" y="2150377"/>
            <a:chExt cx="3209234" cy="2543520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42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261" t="27155" r="9861" b="70031"/>
            <a:stretch/>
          </p:blipFill>
          <p:spPr>
            <a:xfrm>
              <a:off x="3803643" y="3126845"/>
              <a:ext cx="1896835" cy="192947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3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24" t="81549" r="8998" b="15638"/>
            <a:stretch/>
          </p:blipFill>
          <p:spPr>
            <a:xfrm>
              <a:off x="3803642" y="3363524"/>
              <a:ext cx="1896835" cy="192947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5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83" t="33747" r="9339" b="63439"/>
            <a:stretch/>
          </p:blipFill>
          <p:spPr>
            <a:xfrm>
              <a:off x="3803642" y="4223899"/>
              <a:ext cx="1896836" cy="192947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 rotWithShape="1"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04" t="81939" r="49618" b="15248"/>
            <a:stretch/>
          </p:blipFill>
          <p:spPr>
            <a:xfrm>
              <a:off x="3803641" y="4457036"/>
              <a:ext cx="1896835" cy="19294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5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031" t="81904" r="8091" b="15283"/>
            <a:stretch/>
          </p:blipFill>
          <p:spPr>
            <a:xfrm>
              <a:off x="3803642" y="3600819"/>
              <a:ext cx="1896835" cy="192947"/>
            </a:xfrm>
            <a:prstGeom prst="rect">
              <a:avLst/>
            </a:prstGeom>
          </p:spPr>
        </p:pic>
        <p:pic>
          <p:nvPicPr>
            <p:cNvPr id="19" name="图片 18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5135" t="34546" r="7987" b="62641"/>
            <a:stretch/>
          </p:blipFill>
          <p:spPr>
            <a:xfrm>
              <a:off x="3803641" y="3991374"/>
              <a:ext cx="1896835" cy="192948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3803642" y="3126844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241472" y="3305951"/>
              <a:ext cx="4463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2W</a:t>
              </a: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5663951" y="3079660"/>
              <a:ext cx="66649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AtFAX1</a:t>
              </a:r>
            </a:p>
          </p:txBody>
        </p:sp>
        <p:sp>
          <p:nvSpPr>
            <p:cNvPr id="11" name="矩形 10"/>
            <p:cNvSpPr/>
            <p:nvPr/>
          </p:nvSpPr>
          <p:spPr>
            <a:xfrm>
              <a:off x="3803642" y="3363524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矩形 12"/>
            <p:cNvSpPr/>
            <p:nvPr/>
          </p:nvSpPr>
          <p:spPr>
            <a:xfrm>
              <a:off x="3803642" y="4223899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245570" y="4167378"/>
              <a:ext cx="4422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4W</a:t>
              </a:r>
            </a:p>
          </p:txBody>
        </p:sp>
        <p:sp>
          <p:nvSpPr>
            <p:cNvPr id="17" name="矩形 16"/>
            <p:cNvSpPr/>
            <p:nvPr/>
          </p:nvSpPr>
          <p:spPr>
            <a:xfrm>
              <a:off x="3803641" y="4457036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3803642" y="3600819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803642" y="3991374"/>
              <a:ext cx="1896835" cy="192947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5651482" y="3556430"/>
              <a:ext cx="666499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CsACT2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5663950" y="3319685"/>
              <a:ext cx="786756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AtABCA9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 rot="18802806">
              <a:off x="4015704" y="2739570"/>
              <a:ext cx="663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FAX1-1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 rot="18802806">
              <a:off x="4287983" y="2740156"/>
              <a:ext cx="6635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FAX1-2</a:t>
              </a:r>
            </a:p>
          </p:txBody>
        </p:sp>
        <p:sp>
          <p:nvSpPr>
            <p:cNvPr id="28" name="文本框 27"/>
            <p:cNvSpPr txBox="1"/>
            <p:nvPr/>
          </p:nvSpPr>
          <p:spPr>
            <a:xfrm rot="18802806">
              <a:off x="4536571" y="2706221"/>
              <a:ext cx="7452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ABCA9-1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 rot="18802806">
              <a:off x="4810750" y="2703777"/>
              <a:ext cx="7452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ABCA9-2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 rot="18802806">
              <a:off x="5020441" y="2569472"/>
              <a:ext cx="1115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ABCA9/FAX1-1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 rot="18802806">
              <a:off x="5297293" y="2569472"/>
              <a:ext cx="11151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/>
                <a:t>ABCA9/FAX1-2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714801" y="2804446"/>
              <a:ext cx="4001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WT</a:t>
              </a: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5663951" y="3948440"/>
              <a:ext cx="666498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AtFAX1</a:t>
              </a:r>
            </a:p>
          </p:txBody>
        </p:sp>
        <p:sp>
          <p:nvSpPr>
            <p:cNvPr id="71" name="文本框 70"/>
            <p:cNvSpPr txBox="1"/>
            <p:nvPr/>
          </p:nvSpPr>
          <p:spPr>
            <a:xfrm>
              <a:off x="5651482" y="4416898"/>
              <a:ext cx="666499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CsACT2</a:t>
              </a:r>
            </a:p>
          </p:txBody>
        </p:sp>
        <p:sp>
          <p:nvSpPr>
            <p:cNvPr id="72" name="文本框 71"/>
            <p:cNvSpPr txBox="1"/>
            <p:nvPr/>
          </p:nvSpPr>
          <p:spPr>
            <a:xfrm>
              <a:off x="5663950" y="4180153"/>
              <a:ext cx="786756" cy="276999"/>
            </a:xfrm>
            <a:prstGeom prst="rect">
              <a:avLst/>
            </a:prstGeom>
            <a:noFill/>
          </p:spPr>
          <p:txBody>
            <a:bodyPr wrap="square" rtlCol="0" anchor="ctr" anchorCtr="0">
              <a:spAutoFit/>
            </a:bodyPr>
            <a:lstStyle/>
            <a:p>
              <a:r>
                <a:rPr lang="en-US" sz="1200" i="1" dirty="0"/>
                <a:t>AtABCA9</a:t>
              </a:r>
            </a:p>
          </p:txBody>
        </p:sp>
      </p:grpSp>
      <p:sp>
        <p:nvSpPr>
          <p:cNvPr id="74" name="文本框 73"/>
          <p:cNvSpPr txBox="1"/>
          <p:nvPr/>
        </p:nvSpPr>
        <p:spPr>
          <a:xfrm>
            <a:off x="5223199" y="5557397"/>
            <a:ext cx="50030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 7: Figure </a:t>
            </a:r>
            <a:r>
              <a:rPr lang="en-US" altLang="zh-CN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S7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Gene expression level of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developing seeds 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camelina OE lines.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RNA was extracted from 2-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upper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4-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week (W) old developing seeds.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actin2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was used as the internal standard for cDNA input adjustment. The expression of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semi-quantified by PCR with the primers specific binding to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AtFAX1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AtABCA9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experiment was performed at least three times with similar results.</a:t>
            </a:r>
          </a:p>
        </p:txBody>
      </p:sp>
    </p:spTree>
    <p:extLst>
      <p:ext uri="{BB962C8B-B14F-4D97-AF65-F5344CB8AC3E}">
        <p14:creationId xmlns:p14="http://schemas.microsoft.com/office/powerpoint/2010/main" val="3660197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6901</TotalTime>
  <Words>106</Words>
  <Application>Microsoft Office PowerPoint</Application>
  <PresentationFormat>Custom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等线</vt:lpstr>
      <vt:lpstr>等线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Cai, Guanggin</dc:creator>
  <cp:lastModifiedBy>Jasmine H.</cp:lastModifiedBy>
  <cp:revision>97</cp:revision>
  <cp:lastPrinted>2019-12-09T21:25:57Z</cp:lastPrinted>
  <dcterms:created xsi:type="dcterms:W3CDTF">2019-12-08T22:23:00Z</dcterms:created>
  <dcterms:modified xsi:type="dcterms:W3CDTF">2021-02-12T10:41:12Z</dcterms:modified>
</cp:coreProperties>
</file>