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624" r:id="rId2"/>
    <p:sldId id="637" r:id="rId3"/>
    <p:sldId id="563" r:id="rId4"/>
    <p:sldId id="257" r:id="rId5"/>
    <p:sldId id="631" r:id="rId6"/>
    <p:sldId id="632" r:id="rId7"/>
    <p:sldId id="63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18129C6-4183-42B9-86E9-7227125CF3D5}">
          <p14:sldIdLst>
            <p14:sldId id="624"/>
            <p14:sldId id="637"/>
            <p14:sldId id="563"/>
            <p14:sldId id="257"/>
            <p14:sldId id="631"/>
            <p14:sldId id="632"/>
            <p14:sldId id="63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201" userDrawn="1">
          <p15:clr>
            <a:srgbClr val="A4A3A4"/>
          </p15:clr>
        </p15:guide>
        <p15:guide id="2" pos="2494" userDrawn="1">
          <p15:clr>
            <a:srgbClr val="A4A3A4"/>
          </p15:clr>
        </p15:guide>
        <p15:guide id="5" pos="5511" userDrawn="1">
          <p15:clr>
            <a:srgbClr val="A4A3A4"/>
          </p15:clr>
        </p15:guide>
        <p15:guide id="6" pos="3129" userDrawn="1">
          <p15:clr>
            <a:srgbClr val="A4A3A4"/>
          </p15:clr>
        </p15:guide>
        <p15:guide id="8" orient="horz" pos="3657" userDrawn="1">
          <p15:clr>
            <a:srgbClr val="A4A3A4"/>
          </p15:clr>
        </p15:guide>
        <p15:guide id="10" orient="horz" pos="414" userDrawn="1">
          <p15:clr>
            <a:srgbClr val="A4A3A4"/>
          </p15:clr>
        </p15:guide>
        <p15:guide id="11" pos="3787" userDrawn="1">
          <p15:clr>
            <a:srgbClr val="A4A3A4"/>
          </p15:clr>
        </p15:guide>
        <p15:guide id="12" orient="horz" pos="822" userDrawn="1">
          <p15:clr>
            <a:srgbClr val="A4A3A4"/>
          </p15:clr>
        </p15:guide>
        <p15:guide id="13" pos="725" userDrawn="1">
          <p15:clr>
            <a:srgbClr val="A4A3A4"/>
          </p15:clr>
        </p15:guide>
        <p15:guide id="14" pos="1633" userDrawn="1">
          <p15:clr>
            <a:srgbClr val="A4A3A4"/>
          </p15:clr>
        </p15:guide>
        <p15:guide id="16" orient="horz" pos="392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13" clrIdx="0">
    <p:extLst>
      <p:ext uri="{19B8F6BF-5375-455C-9EA6-DF929625EA0E}">
        <p15:presenceInfo xmlns:p15="http://schemas.microsoft.com/office/powerpoint/2012/main" userId="user" providerId="None"/>
      </p:ext>
    </p:extLst>
  </p:cmAuthor>
  <p:cmAuthor id="2" name="winner" initials="w" lastIdx="3" clrIdx="1">
    <p:extLst>
      <p:ext uri="{19B8F6BF-5375-455C-9EA6-DF929625EA0E}">
        <p15:presenceInfo xmlns:p15="http://schemas.microsoft.com/office/powerpoint/2012/main" userId="winner" providerId="None"/>
      </p:ext>
    </p:extLst>
  </p:cmAuthor>
  <p:cmAuthor id="3" name="Jee Young Kim" initials="JYK" lastIdx="3" clrIdx="2">
    <p:extLst>
      <p:ext uri="{19B8F6BF-5375-455C-9EA6-DF929625EA0E}">
        <p15:presenceInfo xmlns:p15="http://schemas.microsoft.com/office/powerpoint/2012/main" userId="a548ceb4e1801c3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23" autoAdjust="0"/>
    <p:restoredTop sz="96370" autoAdjust="0"/>
  </p:normalViewPr>
  <p:slideViewPr>
    <p:cSldViewPr snapToGrid="0" showGuides="1">
      <p:cViewPr>
        <p:scale>
          <a:sx n="100" d="100"/>
          <a:sy n="100" d="100"/>
        </p:scale>
        <p:origin x="852" y="222"/>
      </p:cViewPr>
      <p:guideLst>
        <p:guide orient="horz" pos="4201"/>
        <p:guide pos="2494"/>
        <p:guide pos="5511"/>
        <p:guide pos="3129"/>
        <p:guide orient="horz" pos="3657"/>
        <p:guide orient="horz" pos="414"/>
        <p:guide pos="3787"/>
        <p:guide orient="horz" pos="822"/>
        <p:guide pos="725"/>
        <p:guide pos="1633"/>
        <p:guide orient="horz" pos="39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3" Type="http://schemas.openxmlformats.org/officeDocument/2006/relationships/image" Target="../media/image15.emf"/><Relationship Id="rId7" Type="http://schemas.openxmlformats.org/officeDocument/2006/relationships/image" Target="../media/image19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Relationship Id="rId6" Type="http://schemas.openxmlformats.org/officeDocument/2006/relationships/image" Target="../media/image18.emf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3CA743-91FF-4584-A244-7341CD274ED3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E4149F-AFB8-4FB3-A5AA-37F00BDF387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480129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0FF96A-A0D1-4EC0-B9B2-60880F5E429F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7429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0FF96A-A0D1-4EC0-B9B2-60880F5E429F}" type="slidenum">
              <a:rPr lang="ko-KR" altLang="en-US" smtClean="0"/>
              <a:t>2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86873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14054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29309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40059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61231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64475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58101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18095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1543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3882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00413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8178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BAFB57-9E25-4977-B965-4ECA8E67142E}" type="datetimeFigureOut">
              <a:rPr lang="ko-KR" altLang="en-US" smtClean="0"/>
              <a:t>2021-02-03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408CB0-4C98-4F26-B40C-8839E7CE7C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6652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image" Target="../media/image5.emf"/><Relationship Id="rId4" Type="http://schemas.openxmlformats.org/officeDocument/2006/relationships/oleObject" Target="../embeddings/oleObject3.bin"/><Relationship Id="rId9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13" Type="http://schemas.openxmlformats.org/officeDocument/2006/relationships/image" Target="../media/image17.emf"/><Relationship Id="rId18" Type="http://schemas.openxmlformats.org/officeDocument/2006/relationships/oleObject" Target="../embeddings/oleObject11.bin"/><Relationship Id="rId3" Type="http://schemas.openxmlformats.org/officeDocument/2006/relationships/oleObject" Target="../embeddings/oleObject4.bin"/><Relationship Id="rId7" Type="http://schemas.openxmlformats.org/officeDocument/2006/relationships/image" Target="../media/image21.png"/><Relationship Id="rId12" Type="http://schemas.openxmlformats.org/officeDocument/2006/relationships/oleObject" Target="../embeddings/oleObject8.bin"/><Relationship Id="rId17" Type="http://schemas.openxmlformats.org/officeDocument/2006/relationships/image" Target="../media/image19.e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0.bin"/><Relationship Id="rId1" Type="http://schemas.openxmlformats.org/officeDocument/2006/relationships/vmlDrawing" Target="../drawings/vmlDrawing3.vml"/><Relationship Id="rId6" Type="http://schemas.openxmlformats.org/officeDocument/2006/relationships/image" Target="../media/image14.emf"/><Relationship Id="rId11" Type="http://schemas.openxmlformats.org/officeDocument/2006/relationships/image" Target="../media/image16.emf"/><Relationship Id="rId5" Type="http://schemas.openxmlformats.org/officeDocument/2006/relationships/oleObject" Target="../embeddings/oleObject5.bin"/><Relationship Id="rId15" Type="http://schemas.openxmlformats.org/officeDocument/2006/relationships/image" Target="../media/image18.emf"/><Relationship Id="rId10" Type="http://schemas.openxmlformats.org/officeDocument/2006/relationships/oleObject" Target="../embeddings/oleObject7.bin"/><Relationship Id="rId19" Type="http://schemas.openxmlformats.org/officeDocument/2006/relationships/image" Target="../media/image20.emf"/><Relationship Id="rId4" Type="http://schemas.openxmlformats.org/officeDocument/2006/relationships/image" Target="../media/image13.emf"/><Relationship Id="rId9" Type="http://schemas.openxmlformats.org/officeDocument/2006/relationships/image" Target="../media/image15.emf"/><Relationship Id="rId1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CC709F9-1E4C-4F53-925D-7F9EAE111601}"/>
              </a:ext>
            </a:extLst>
          </p:cNvPr>
          <p:cNvSpPr txBox="1"/>
          <p:nvPr/>
        </p:nvSpPr>
        <p:spPr>
          <a:xfrm>
            <a:off x="0" y="0"/>
            <a:ext cx="918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file: Supplementary Fig. 1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4" name="개체 13">
            <a:extLst>
              <a:ext uri="{FF2B5EF4-FFF2-40B4-BE49-F238E27FC236}">
                <a16:creationId xmlns:a16="http://schemas.microsoft.com/office/drawing/2014/main" id="{9AC04083-82D4-4A21-B59C-9632C1B737B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2352891"/>
              </p:ext>
            </p:extLst>
          </p:nvPr>
        </p:nvGraphicFramePr>
        <p:xfrm>
          <a:off x="771525" y="739775"/>
          <a:ext cx="3824288" cy="2716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2" name="Prism 7" r:id="rId4" imgW="4015873" imgH="2799117" progId="Prism7.Document">
                  <p:embed/>
                </p:oleObj>
              </mc:Choice>
              <mc:Fallback>
                <p:oleObj name="Prism 7" r:id="rId4" imgW="4015873" imgH="2799117" progId="Prism7.Document">
                  <p:embed/>
                  <p:pic>
                    <p:nvPicPr>
                      <p:cNvPr id="11" name="개체 10">
                        <a:extLst>
                          <a:ext uri="{FF2B5EF4-FFF2-40B4-BE49-F238E27FC236}">
                            <a16:creationId xmlns:a16="http://schemas.microsoft.com/office/drawing/2014/main" id="{13D0D37B-2E8D-47FF-AB65-BF89A0027B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71525" y="739775"/>
                        <a:ext cx="3824288" cy="27162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B05EE184-D099-47AD-A125-1CA8AC0C185C}"/>
              </a:ext>
            </a:extLst>
          </p:cNvPr>
          <p:cNvSpPr txBox="1"/>
          <p:nvPr/>
        </p:nvSpPr>
        <p:spPr>
          <a:xfrm>
            <a:off x="694727" y="576748"/>
            <a:ext cx="50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AEF0D5A-9306-46E7-8332-D5E14CBDE516}"/>
              </a:ext>
            </a:extLst>
          </p:cNvPr>
          <p:cNvSpPr txBox="1"/>
          <p:nvPr/>
        </p:nvSpPr>
        <p:spPr>
          <a:xfrm>
            <a:off x="694727" y="3288784"/>
            <a:ext cx="50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D9CE561-A049-409D-9409-B396300DDCAD}"/>
              </a:ext>
            </a:extLst>
          </p:cNvPr>
          <p:cNvSpPr txBox="1"/>
          <p:nvPr/>
        </p:nvSpPr>
        <p:spPr>
          <a:xfrm>
            <a:off x="4883834" y="3288784"/>
            <a:ext cx="50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0" name="개체 19">
            <a:extLst>
              <a:ext uri="{FF2B5EF4-FFF2-40B4-BE49-F238E27FC236}">
                <a16:creationId xmlns:a16="http://schemas.microsoft.com/office/drawing/2014/main" id="{9186D9FB-CB2C-4C56-B828-10208A53F1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1724179"/>
              </p:ext>
            </p:extLst>
          </p:nvPr>
        </p:nvGraphicFramePr>
        <p:xfrm>
          <a:off x="4827588" y="739775"/>
          <a:ext cx="3825875" cy="2722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3" name="Prism 7" r:id="rId6" imgW="4015873" imgH="2799117" progId="Prism7.Document">
                  <p:embed/>
                </p:oleObj>
              </mc:Choice>
              <mc:Fallback>
                <p:oleObj name="Prism 7" r:id="rId6" imgW="4015873" imgH="2799117" progId="Prism7.Document">
                  <p:embed/>
                  <p:pic>
                    <p:nvPicPr>
                      <p:cNvPr id="13" name="개체 12">
                        <a:extLst>
                          <a:ext uri="{FF2B5EF4-FFF2-40B4-BE49-F238E27FC236}">
                            <a16:creationId xmlns:a16="http://schemas.microsoft.com/office/drawing/2014/main" id="{DEE16EAE-C13B-4445-97D2-2FB90E3828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27588" y="739775"/>
                        <a:ext cx="3825875" cy="27225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>
            <a:extLst>
              <a:ext uri="{FF2B5EF4-FFF2-40B4-BE49-F238E27FC236}">
                <a16:creationId xmlns:a16="http://schemas.microsoft.com/office/drawing/2014/main" id="{9460D7CE-A701-4FD2-BD33-3C63BD8588EE}"/>
              </a:ext>
            </a:extLst>
          </p:cNvPr>
          <p:cNvSpPr txBox="1"/>
          <p:nvPr/>
        </p:nvSpPr>
        <p:spPr>
          <a:xfrm>
            <a:off x="4883834" y="576748"/>
            <a:ext cx="50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그림 1">
            <a:extLst>
              <a:ext uri="{FF2B5EF4-FFF2-40B4-BE49-F238E27FC236}">
                <a16:creationId xmlns:a16="http://schemas.microsoft.com/office/drawing/2014/main" id="{28F98F10-18A0-4D9D-B576-B083EDBC1CA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0209" y="3617123"/>
            <a:ext cx="3742972" cy="2836103"/>
          </a:xfrm>
          <a:prstGeom prst="rect">
            <a:avLst/>
          </a:prstGeom>
        </p:spPr>
      </p:pic>
      <p:pic>
        <p:nvPicPr>
          <p:cNvPr id="3" name="그림 2">
            <a:extLst>
              <a:ext uri="{FF2B5EF4-FFF2-40B4-BE49-F238E27FC236}">
                <a16:creationId xmlns:a16="http://schemas.microsoft.com/office/drawing/2014/main" id="{5BAACE12-F272-4778-8499-7CA3EBB7832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83834" y="3603726"/>
            <a:ext cx="3557257" cy="28368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31FED88-E9C2-47DF-BA14-8EA080101BEC}"/>
              </a:ext>
            </a:extLst>
          </p:cNvPr>
          <p:cNvSpPr txBox="1"/>
          <p:nvPr/>
        </p:nvSpPr>
        <p:spPr>
          <a:xfrm>
            <a:off x="7082023" y="417474"/>
            <a:ext cx="1571440" cy="369332"/>
          </a:xfrm>
          <a:prstGeom prst="rect">
            <a:avLst/>
          </a:prstGeom>
          <a:noFill/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WKY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●</a:t>
            </a:r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F443E0-93A1-4424-83E5-66E1179E503D}"/>
              </a:ext>
            </a:extLst>
          </p:cNvPr>
          <p:cNvSpPr txBox="1"/>
          <p:nvPr/>
        </p:nvSpPr>
        <p:spPr>
          <a:xfrm>
            <a:off x="4083113" y="1341137"/>
            <a:ext cx="589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/>
              <a:t>**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85129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1CC709F9-1E4C-4F53-925D-7F9EAE111601}"/>
              </a:ext>
            </a:extLst>
          </p:cNvPr>
          <p:cNvSpPr txBox="1"/>
          <p:nvPr/>
        </p:nvSpPr>
        <p:spPr>
          <a:xfrm>
            <a:off x="0" y="-19137"/>
            <a:ext cx="918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file: Supplementary Fig. 2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FB250B-519D-4C18-8423-17379B1DCDC4}"/>
              </a:ext>
            </a:extLst>
          </p:cNvPr>
          <p:cNvSpPr txBox="1"/>
          <p:nvPr/>
        </p:nvSpPr>
        <p:spPr>
          <a:xfrm>
            <a:off x="2061613" y="411750"/>
            <a:ext cx="16237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Donors (15 weeks)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FDD2E9-B07F-42E5-899D-7709970FF75D}"/>
              </a:ext>
            </a:extLst>
          </p:cNvPr>
          <p:cNvSpPr txBox="1"/>
          <p:nvPr/>
        </p:nvSpPr>
        <p:spPr>
          <a:xfrm>
            <a:off x="6072413" y="410578"/>
            <a:ext cx="191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Recipients (15 weeks)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B51F36B-790C-4B70-9C26-80351A28A3EE}"/>
              </a:ext>
            </a:extLst>
          </p:cNvPr>
          <p:cNvSpPr txBox="1"/>
          <p:nvPr/>
        </p:nvSpPr>
        <p:spPr>
          <a:xfrm>
            <a:off x="2547524" y="3352998"/>
            <a:ext cx="3960811" cy="584775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 transferred: </a:t>
            </a:r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Vehicle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Th17 cells from SHR</a:t>
            </a:r>
          </a:p>
          <a:p>
            <a:pPr algn="ctr"/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△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Th17 cells from WKY  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4B1CF4-CAB8-43B3-8177-88282E4A8BE0}"/>
              </a:ext>
            </a:extLst>
          </p:cNvPr>
          <p:cNvSpPr txBox="1"/>
          <p:nvPr/>
        </p:nvSpPr>
        <p:spPr>
          <a:xfrm>
            <a:off x="1594069" y="3442121"/>
            <a:ext cx="376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DB765E2-571C-4382-B9C2-7647D4C54CDD}"/>
              </a:ext>
            </a:extLst>
          </p:cNvPr>
          <p:cNvSpPr txBox="1"/>
          <p:nvPr/>
        </p:nvSpPr>
        <p:spPr>
          <a:xfrm>
            <a:off x="1642658" y="350195"/>
            <a:ext cx="37616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9" name="개체 28">
            <a:extLst>
              <a:ext uri="{FF2B5EF4-FFF2-40B4-BE49-F238E27FC236}">
                <a16:creationId xmlns:a16="http://schemas.microsoft.com/office/drawing/2014/main" id="{BC33AEAB-6BC2-47CA-9BAD-318243F1FBC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969722"/>
              </p:ext>
            </p:extLst>
          </p:nvPr>
        </p:nvGraphicFramePr>
        <p:xfrm>
          <a:off x="1794499" y="3784662"/>
          <a:ext cx="3960812" cy="2678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2" name="Prism 7" r:id="rId4" imgW="4015873" imgH="2799117" progId="Prism7.Document">
                  <p:embed/>
                </p:oleObj>
              </mc:Choice>
              <mc:Fallback>
                <p:oleObj name="Prism 7" r:id="rId4" imgW="4015873" imgH="2799117" progId="Prism7.Document">
                  <p:embed/>
                  <p:pic>
                    <p:nvPicPr>
                      <p:cNvPr id="29" name="개체 28">
                        <a:extLst>
                          <a:ext uri="{FF2B5EF4-FFF2-40B4-BE49-F238E27FC236}">
                            <a16:creationId xmlns:a16="http://schemas.microsoft.com/office/drawing/2014/main" id="{BC33AEAB-6BC2-47CA-9BAD-318243F1FBC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94499" y="3784662"/>
                        <a:ext cx="3960812" cy="2678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직사각형 22">
            <a:extLst>
              <a:ext uri="{FF2B5EF4-FFF2-40B4-BE49-F238E27FC236}">
                <a16:creationId xmlns:a16="http://schemas.microsoft.com/office/drawing/2014/main" id="{917EB351-FEE4-4D70-897A-C5DE5D311D89}"/>
              </a:ext>
            </a:extLst>
          </p:cNvPr>
          <p:cNvSpPr/>
          <p:nvPr/>
        </p:nvSpPr>
        <p:spPr>
          <a:xfrm>
            <a:off x="2490374" y="5886713"/>
            <a:ext cx="104775" cy="2272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그림 13">
            <a:extLst>
              <a:ext uri="{FF2B5EF4-FFF2-40B4-BE49-F238E27FC236}">
                <a16:creationId xmlns:a16="http://schemas.microsoft.com/office/drawing/2014/main" id="{42C09B16-9B0D-4C04-B351-BC2D7D7D49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6993" y="5870425"/>
            <a:ext cx="2063818" cy="198610"/>
          </a:xfrm>
          <a:prstGeom prst="rect">
            <a:avLst/>
          </a:prstGeom>
        </p:spPr>
      </p:pic>
      <p:grpSp>
        <p:nvGrpSpPr>
          <p:cNvPr id="33" name="그룹 32">
            <a:extLst>
              <a:ext uri="{FF2B5EF4-FFF2-40B4-BE49-F238E27FC236}">
                <a16:creationId xmlns:a16="http://schemas.microsoft.com/office/drawing/2014/main" id="{1FA73250-DF01-4A1B-BC10-BA0101C38E76}"/>
              </a:ext>
            </a:extLst>
          </p:cNvPr>
          <p:cNvGrpSpPr>
            <a:grpSpLocks noChangeAspect="1"/>
          </p:cNvGrpSpPr>
          <p:nvPr/>
        </p:nvGrpSpPr>
        <p:grpSpPr>
          <a:xfrm>
            <a:off x="1642658" y="748061"/>
            <a:ext cx="6071037" cy="2183089"/>
            <a:chOff x="808191" y="192480"/>
            <a:chExt cx="6071037" cy="2183089"/>
          </a:xfrm>
        </p:grpSpPr>
        <p:pic>
          <p:nvPicPr>
            <p:cNvPr id="35" name="그림 34">
              <a:extLst>
                <a:ext uri="{FF2B5EF4-FFF2-40B4-BE49-F238E27FC236}">
                  <a16:creationId xmlns:a16="http://schemas.microsoft.com/office/drawing/2014/main" id="{885AA332-B8B9-4550-BF34-0E466D43136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8191" y="1407261"/>
              <a:ext cx="1466763" cy="621589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408A477-91D0-4E38-8949-C6AACF262FB6}"/>
                </a:ext>
              </a:extLst>
            </p:cNvPr>
            <p:cNvSpPr txBox="1"/>
            <p:nvPr/>
          </p:nvSpPr>
          <p:spPr>
            <a:xfrm>
              <a:off x="2135777" y="1347045"/>
              <a:ext cx="19605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1×10</a:t>
              </a:r>
              <a:r>
                <a:rPr lang="en-US" altLang="ko-KR" sz="1400" baseline="300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5 </a:t>
              </a:r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cells/300ul (PBS)</a:t>
              </a:r>
            </a:p>
            <a:p>
              <a:pPr algn="ctr"/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</a:t>
              </a:r>
              <a:r>
                <a:rPr lang="en-US" altLang="ko-KR" sz="14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i.p</a:t>
              </a:r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injection) </a:t>
              </a:r>
            </a:p>
          </p:txBody>
        </p:sp>
        <p:cxnSp>
          <p:nvCxnSpPr>
            <p:cNvPr id="37" name="직선 화살표 연결선 36">
              <a:extLst>
                <a:ext uri="{FF2B5EF4-FFF2-40B4-BE49-F238E27FC236}">
                  <a16:creationId xmlns:a16="http://schemas.microsoft.com/office/drawing/2014/main" id="{7C8BC862-FCCD-45C9-ACC5-67DE5B6FD899}"/>
                </a:ext>
              </a:extLst>
            </p:cNvPr>
            <p:cNvCxnSpPr>
              <a:cxnSpLocks/>
            </p:cNvCxnSpPr>
            <p:nvPr/>
          </p:nvCxnSpPr>
          <p:spPr>
            <a:xfrm>
              <a:off x="2650581" y="1296428"/>
              <a:ext cx="930955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20C53A31-CB9A-40A1-8217-C45EF0F234D8}"/>
                </a:ext>
              </a:extLst>
            </p:cNvPr>
            <p:cNvSpPr txBox="1"/>
            <p:nvPr/>
          </p:nvSpPr>
          <p:spPr>
            <a:xfrm>
              <a:off x="2471547" y="1031841"/>
              <a:ext cx="12313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 isolation</a:t>
              </a:r>
              <a:endParaRPr lang="ko-K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7B62FE4-9721-4CA6-AE0E-70E7C11D997A}"/>
                </a:ext>
              </a:extLst>
            </p:cNvPr>
            <p:cNvSpPr txBox="1"/>
            <p:nvPr/>
          </p:nvSpPr>
          <p:spPr>
            <a:xfrm>
              <a:off x="1024580" y="2067792"/>
              <a:ext cx="10339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SHR</a:t>
              </a:r>
              <a:endParaRPr lang="ko-K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0" name="그림 39">
              <a:extLst>
                <a:ext uri="{FF2B5EF4-FFF2-40B4-BE49-F238E27FC236}">
                  <a16:creationId xmlns:a16="http://schemas.microsoft.com/office/drawing/2014/main" id="{F4A41E9C-13C9-46C7-A4D3-C61F928FA6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0000"/>
                      </a14:imgEffect>
                    </a14:imgLayer>
                  </a14:imgProps>
                </a:ext>
              </a:extLst>
            </a:blip>
            <a:srcRect b="9988"/>
            <a:stretch/>
          </p:blipFill>
          <p:spPr>
            <a:xfrm>
              <a:off x="3760572" y="978837"/>
              <a:ext cx="330832" cy="385774"/>
            </a:xfrm>
            <a:prstGeom prst="rect">
              <a:avLst/>
            </a:prstGeom>
            <a:effectLst>
              <a:outerShdw blurRad="76200" dir="13500000" sy="23000" kx="1200000" algn="br" rotWithShape="0">
                <a:prstClr val="black"/>
              </a:outerShdw>
            </a:effectLst>
          </p:spPr>
        </p:pic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4892FD4E-867A-4D33-9C47-5E21AEB570A0}"/>
                </a:ext>
              </a:extLst>
            </p:cNvPr>
            <p:cNvSpPr txBox="1"/>
            <p:nvPr/>
          </p:nvSpPr>
          <p:spPr>
            <a:xfrm>
              <a:off x="5580390" y="1757578"/>
              <a:ext cx="10668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WKY</a:t>
              </a:r>
              <a:endParaRPr lang="ko-K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2" name="직선 화살표 연결선 41">
              <a:extLst>
                <a:ext uri="{FF2B5EF4-FFF2-40B4-BE49-F238E27FC236}">
                  <a16:creationId xmlns:a16="http://schemas.microsoft.com/office/drawing/2014/main" id="{5FACA23C-4586-4D4A-A04A-62A705D531EC}"/>
                </a:ext>
              </a:extLst>
            </p:cNvPr>
            <p:cNvCxnSpPr>
              <a:cxnSpLocks/>
            </p:cNvCxnSpPr>
            <p:nvPr/>
          </p:nvCxnSpPr>
          <p:spPr>
            <a:xfrm>
              <a:off x="4149112" y="1219532"/>
              <a:ext cx="1178545" cy="14507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CF8583D7-3E7E-484E-AF72-75EB93FCD096}"/>
                </a:ext>
              </a:extLst>
            </p:cNvPr>
            <p:cNvSpPr/>
            <p:nvPr/>
          </p:nvSpPr>
          <p:spPr>
            <a:xfrm>
              <a:off x="4213451" y="1347045"/>
              <a:ext cx="1049866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Th17 cells</a:t>
              </a:r>
              <a:endParaRPr lang="en-US" altLang="ko-KR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44" name="그림 43">
              <a:extLst>
                <a:ext uri="{FF2B5EF4-FFF2-40B4-BE49-F238E27FC236}">
                  <a16:creationId xmlns:a16="http://schemas.microsoft.com/office/drawing/2014/main" id="{F1BD3692-92F1-4683-8D87-590BABC49C0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380428" y="1179619"/>
              <a:ext cx="1466763" cy="621589"/>
            </a:xfrm>
            <a:prstGeom prst="rect">
              <a:avLst/>
            </a:prstGeom>
          </p:spPr>
        </p:pic>
        <p:pic>
          <p:nvPicPr>
            <p:cNvPr id="45" name="그림 44">
              <a:extLst>
                <a:ext uri="{FF2B5EF4-FFF2-40B4-BE49-F238E27FC236}">
                  <a16:creationId xmlns:a16="http://schemas.microsoft.com/office/drawing/2014/main" id="{E136AB77-C16A-427F-8480-FC33A345ACB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08191" y="192480"/>
              <a:ext cx="1466763" cy="621589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8D9B66BD-6B5B-41CB-8217-7DE3E86F6158}"/>
                </a:ext>
              </a:extLst>
            </p:cNvPr>
            <p:cNvSpPr txBox="1"/>
            <p:nvPr/>
          </p:nvSpPr>
          <p:spPr>
            <a:xfrm>
              <a:off x="1024580" y="853011"/>
              <a:ext cx="10339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WKY</a:t>
              </a:r>
              <a:endParaRPr lang="ko-KR" altLang="en-US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7" name="직선 화살표 연결선 46">
              <a:extLst>
                <a:ext uri="{FF2B5EF4-FFF2-40B4-BE49-F238E27FC236}">
                  <a16:creationId xmlns:a16="http://schemas.microsoft.com/office/drawing/2014/main" id="{B85747D9-02A3-4B00-8187-54D9362109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62185" y="959787"/>
              <a:ext cx="1141588" cy="165299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8" name="그림 47">
              <a:extLst>
                <a:ext uri="{FF2B5EF4-FFF2-40B4-BE49-F238E27FC236}">
                  <a16:creationId xmlns:a16="http://schemas.microsoft.com/office/drawing/2014/main" id="{EEE0CDA4-5124-408C-AF7A-2B512A92F7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412465" y="439897"/>
              <a:ext cx="1466763" cy="621589"/>
            </a:xfrm>
            <a:prstGeom prst="rect">
              <a:avLst/>
            </a:prstGeom>
          </p:spPr>
        </p:pic>
        <p:sp>
          <p:nvSpPr>
            <p:cNvPr id="49" name="직사각형 48">
              <a:extLst>
                <a:ext uri="{FF2B5EF4-FFF2-40B4-BE49-F238E27FC236}">
                  <a16:creationId xmlns:a16="http://schemas.microsoft.com/office/drawing/2014/main" id="{01528E38-340C-4BA5-B1BF-B474A46D82D1}"/>
                </a:ext>
              </a:extLst>
            </p:cNvPr>
            <p:cNvSpPr/>
            <p:nvPr/>
          </p:nvSpPr>
          <p:spPr>
            <a:xfrm>
              <a:off x="4329397" y="719960"/>
              <a:ext cx="908549" cy="3077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ko-KR" sz="14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Vehicle</a:t>
              </a:r>
              <a:endParaRPr lang="en-US" altLang="ko-KR" sz="1400" baseline="30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91382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그룹 4">
            <a:extLst>
              <a:ext uri="{FF2B5EF4-FFF2-40B4-BE49-F238E27FC236}">
                <a16:creationId xmlns:a16="http://schemas.microsoft.com/office/drawing/2014/main" id="{0C8B18B2-9E6D-4363-848F-F1379A86E4CD}"/>
              </a:ext>
            </a:extLst>
          </p:cNvPr>
          <p:cNvGrpSpPr/>
          <p:nvPr/>
        </p:nvGrpSpPr>
        <p:grpSpPr>
          <a:xfrm>
            <a:off x="0" y="512499"/>
            <a:ext cx="9085923" cy="3729528"/>
            <a:chOff x="171117" y="3356025"/>
            <a:chExt cx="7851885" cy="3338168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BD53E663-790C-441D-B618-37BF63003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1117" y="3628958"/>
              <a:ext cx="2667000" cy="2276475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E44C794-CF9D-415A-96F8-C7625AB82AFE}"/>
                </a:ext>
              </a:extLst>
            </p:cNvPr>
            <p:cNvSpPr txBox="1"/>
            <p:nvPr/>
          </p:nvSpPr>
          <p:spPr>
            <a:xfrm>
              <a:off x="4279298" y="5542558"/>
              <a:ext cx="612978" cy="303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CD4</a:t>
              </a:r>
              <a:endParaRPr lang="ko-K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BCE3494-04B7-4EA4-BF00-5BB36552677A}"/>
                </a:ext>
              </a:extLst>
            </p:cNvPr>
            <p:cNvSpPr txBox="1"/>
            <p:nvPr/>
          </p:nvSpPr>
          <p:spPr>
            <a:xfrm rot="16200000">
              <a:off x="2967150" y="4461030"/>
              <a:ext cx="691981" cy="292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CD3</a:t>
              </a:r>
              <a:endParaRPr lang="ko-K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3D7E78F-2EE3-45FD-AFBA-E963939ADD10}"/>
                </a:ext>
              </a:extLst>
            </p:cNvPr>
            <p:cNvSpPr txBox="1"/>
            <p:nvPr/>
          </p:nvSpPr>
          <p:spPr>
            <a:xfrm>
              <a:off x="1459378" y="5583656"/>
              <a:ext cx="565573" cy="303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FSC</a:t>
              </a:r>
              <a:endParaRPr lang="ko-K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C465906-E053-4E22-A8C2-8B5B0C255729}"/>
                </a:ext>
              </a:extLst>
            </p:cNvPr>
            <p:cNvSpPr txBox="1"/>
            <p:nvPr/>
          </p:nvSpPr>
          <p:spPr>
            <a:xfrm rot="16200000">
              <a:off x="106351" y="4329227"/>
              <a:ext cx="615820" cy="292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SSC</a:t>
              </a:r>
              <a:endParaRPr lang="ko-K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BDDF05A-2916-4E38-8AFA-B17CC3801CAC}"/>
                </a:ext>
              </a:extLst>
            </p:cNvPr>
            <p:cNvSpPr txBox="1"/>
            <p:nvPr/>
          </p:nvSpPr>
          <p:spPr>
            <a:xfrm rot="16200000">
              <a:off x="5674644" y="3797804"/>
              <a:ext cx="634471" cy="292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SSC</a:t>
              </a:r>
              <a:endParaRPr lang="ko-K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E8638C1-EB83-419B-BC96-7D4CABFAC4A1}"/>
                </a:ext>
              </a:extLst>
            </p:cNvPr>
            <p:cNvSpPr txBox="1"/>
            <p:nvPr/>
          </p:nvSpPr>
          <p:spPr>
            <a:xfrm>
              <a:off x="6899706" y="4783425"/>
              <a:ext cx="721249" cy="303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IL-17A</a:t>
              </a:r>
              <a:endParaRPr lang="ko-K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오른쪽 화살표 7">
              <a:extLst>
                <a:ext uri="{FF2B5EF4-FFF2-40B4-BE49-F238E27FC236}">
                  <a16:creationId xmlns:a16="http://schemas.microsoft.com/office/drawing/2014/main" id="{F65BF769-E354-46A6-B3F8-A97BAF84917C}"/>
                </a:ext>
              </a:extLst>
            </p:cNvPr>
            <p:cNvSpPr/>
            <p:nvPr/>
          </p:nvSpPr>
          <p:spPr>
            <a:xfrm>
              <a:off x="2542356" y="4614445"/>
              <a:ext cx="432048" cy="232352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오른쪽 화살표 7">
              <a:extLst>
                <a:ext uri="{FF2B5EF4-FFF2-40B4-BE49-F238E27FC236}">
                  <a16:creationId xmlns:a16="http://schemas.microsoft.com/office/drawing/2014/main" id="{B0BCBA41-21D5-48DB-85E0-E458C44D92DF}"/>
                </a:ext>
              </a:extLst>
            </p:cNvPr>
            <p:cNvSpPr/>
            <p:nvPr/>
          </p:nvSpPr>
          <p:spPr>
            <a:xfrm>
              <a:off x="5440142" y="4614445"/>
              <a:ext cx="432048" cy="232352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5" name="그림 14">
              <a:extLst>
                <a:ext uri="{FF2B5EF4-FFF2-40B4-BE49-F238E27FC236}">
                  <a16:creationId xmlns:a16="http://schemas.microsoft.com/office/drawing/2014/main" id="{97C8AE32-2AEA-47FF-937E-E17EA873C90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9071" t="10069" r="9386" b="16504"/>
            <a:stretch/>
          </p:blipFill>
          <p:spPr>
            <a:xfrm>
              <a:off x="6144476" y="5069483"/>
              <a:ext cx="1878526" cy="142397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F37F035-9ECA-4E57-8B00-5071627EE470}"/>
                </a:ext>
              </a:extLst>
            </p:cNvPr>
            <p:cNvSpPr txBox="1"/>
            <p:nvPr/>
          </p:nvSpPr>
          <p:spPr>
            <a:xfrm rot="16200000">
              <a:off x="5671978" y="5528849"/>
              <a:ext cx="712971" cy="2925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Count</a:t>
              </a:r>
              <a:endParaRPr lang="ko-K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7" name="그림 16">
              <a:extLst>
                <a:ext uri="{FF2B5EF4-FFF2-40B4-BE49-F238E27FC236}">
                  <a16:creationId xmlns:a16="http://schemas.microsoft.com/office/drawing/2014/main" id="{8654372C-C233-43FE-A239-82A67AA7D8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1930" t="14632" r="8704" b="9237"/>
            <a:stretch/>
          </p:blipFill>
          <p:spPr>
            <a:xfrm>
              <a:off x="6091236" y="3356025"/>
              <a:ext cx="1912582" cy="149077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0F21668-1327-40E2-BB7E-63A6141B0A36}"/>
                </a:ext>
              </a:extLst>
            </p:cNvPr>
            <p:cNvSpPr txBox="1"/>
            <p:nvPr/>
          </p:nvSpPr>
          <p:spPr>
            <a:xfrm>
              <a:off x="6908759" y="6391165"/>
              <a:ext cx="721249" cy="303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IL-17A</a:t>
              </a:r>
              <a:endParaRPr lang="ko-KR" alt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19" name="그림 18">
            <a:extLst>
              <a:ext uri="{FF2B5EF4-FFF2-40B4-BE49-F238E27FC236}">
                <a16:creationId xmlns:a16="http://schemas.microsoft.com/office/drawing/2014/main" id="{2A52395C-4E4F-4E75-996D-6395D08BCC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7034" t="18359" r="48187" b="11644"/>
          <a:stretch/>
        </p:blipFill>
        <p:spPr>
          <a:xfrm>
            <a:off x="3887166" y="1285759"/>
            <a:ext cx="2051278" cy="1728008"/>
          </a:xfrm>
          <a:prstGeom prst="rect">
            <a:avLst/>
          </a:prstGeom>
        </p:spPr>
      </p:pic>
      <p:cxnSp>
        <p:nvCxnSpPr>
          <p:cNvPr id="3" name="직선 연결선 2">
            <a:extLst>
              <a:ext uri="{FF2B5EF4-FFF2-40B4-BE49-F238E27FC236}">
                <a16:creationId xmlns:a16="http://schemas.microsoft.com/office/drawing/2014/main" id="{B67D0D4F-0D7B-46A0-A4D1-5C8D36AFB21E}"/>
              </a:ext>
            </a:extLst>
          </p:cNvPr>
          <p:cNvCxnSpPr/>
          <p:nvPr/>
        </p:nvCxnSpPr>
        <p:spPr>
          <a:xfrm>
            <a:off x="7907786" y="1752600"/>
            <a:ext cx="65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4B2F5F4-1497-48A3-BA8A-1FAE2DA0CDD1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file: Supplementary Fig. 3 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943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145EB3D-0C2D-40A6-BF9A-89A63A776852}"/>
              </a:ext>
            </a:extLst>
          </p:cNvPr>
          <p:cNvSpPr txBox="1"/>
          <p:nvPr/>
        </p:nvSpPr>
        <p:spPr>
          <a:xfrm>
            <a:off x="450116" y="611997"/>
            <a:ext cx="50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개체 4">
            <a:extLst>
              <a:ext uri="{FF2B5EF4-FFF2-40B4-BE49-F238E27FC236}">
                <a16:creationId xmlns:a16="http://schemas.microsoft.com/office/drawing/2014/main" id="{1FBFF14B-79D9-4E1A-A49A-D130C96DD87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5483332"/>
              </p:ext>
            </p:extLst>
          </p:nvPr>
        </p:nvGraphicFramePr>
        <p:xfrm>
          <a:off x="757385" y="1051444"/>
          <a:ext cx="3652837" cy="2662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4" name="Prism 7" r:id="rId3" imgW="4011192" imgH="2799117" progId="Prism7.Document">
                  <p:embed/>
                </p:oleObj>
              </mc:Choice>
              <mc:Fallback>
                <p:oleObj name="Prism 7" r:id="rId3" imgW="4011192" imgH="2799117" progId="Prism7.Document">
                  <p:embed/>
                  <p:pic>
                    <p:nvPicPr>
                      <p:cNvPr id="5" name="개체 4">
                        <a:extLst>
                          <a:ext uri="{FF2B5EF4-FFF2-40B4-BE49-F238E27FC236}">
                            <a16:creationId xmlns:a16="http://schemas.microsoft.com/office/drawing/2014/main" id="{1FBFF14B-79D9-4E1A-A49A-D130C96DD87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57385" y="1051444"/>
                        <a:ext cx="3652837" cy="26622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5CB2C3A0-4B5F-468A-A3AE-EA31C845C700}"/>
              </a:ext>
            </a:extLst>
          </p:cNvPr>
          <p:cNvSpPr txBox="1"/>
          <p:nvPr/>
        </p:nvSpPr>
        <p:spPr>
          <a:xfrm>
            <a:off x="1038217" y="517767"/>
            <a:ext cx="1407075" cy="3077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Recipient WKY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EBEC9A-6634-4F7F-8366-8ABF48F7E2EF}"/>
              </a:ext>
            </a:extLst>
          </p:cNvPr>
          <p:cNvSpPr txBox="1"/>
          <p:nvPr/>
        </p:nvSpPr>
        <p:spPr>
          <a:xfrm>
            <a:off x="4909185" y="517767"/>
            <a:ext cx="1264309" cy="3077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Recipient SHR</a:t>
            </a:r>
            <a:endParaRPr lang="ko-KR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id="{3D829407-92AC-4EF8-9B9A-5CC4A022545C}"/>
              </a:ext>
            </a:extLst>
          </p:cNvPr>
          <p:cNvGrpSpPr/>
          <p:nvPr/>
        </p:nvGrpSpPr>
        <p:grpSpPr>
          <a:xfrm>
            <a:off x="4572000" y="1093788"/>
            <a:ext cx="3865562" cy="2606675"/>
            <a:chOff x="7899587" y="32922"/>
            <a:chExt cx="3939466" cy="2595184"/>
          </a:xfrm>
        </p:grpSpPr>
        <p:graphicFrame>
          <p:nvGraphicFramePr>
            <p:cNvPr id="9" name="개체 8">
              <a:extLst>
                <a:ext uri="{FF2B5EF4-FFF2-40B4-BE49-F238E27FC236}">
                  <a16:creationId xmlns:a16="http://schemas.microsoft.com/office/drawing/2014/main" id="{B820FCD4-5B03-4788-BDA1-82FA7AC69C3C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899587" y="32922"/>
            <a:ext cx="3939466" cy="25951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75" name="Prism 7" r:id="rId5" imgW="4015873" imgH="2799117" progId="Prism7.Document">
                    <p:embed/>
                  </p:oleObj>
                </mc:Choice>
                <mc:Fallback>
                  <p:oleObj name="Prism 7" r:id="rId5" imgW="4015873" imgH="2799117" progId="Prism7.Document">
                    <p:embed/>
                    <p:pic>
                      <p:nvPicPr>
                        <p:cNvPr id="9" name="개체 8">
                          <a:extLst>
                            <a:ext uri="{FF2B5EF4-FFF2-40B4-BE49-F238E27FC236}">
                              <a16:creationId xmlns:a16="http://schemas.microsoft.com/office/drawing/2014/main" id="{B820FCD4-5B03-4788-BDA1-82FA7AC69C3C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7899587" y="32922"/>
                          <a:ext cx="3939466" cy="2595184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21B305C-C548-4501-BE70-A492DBF7FFA8}"/>
                </a:ext>
              </a:extLst>
            </p:cNvPr>
            <p:cNvSpPr txBox="1"/>
            <p:nvPr/>
          </p:nvSpPr>
          <p:spPr>
            <a:xfrm>
              <a:off x="10375164" y="334144"/>
              <a:ext cx="45031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ko-KR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*</a:t>
              </a:r>
              <a:endParaRPr lang="ko-KR" alt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C0BF3539-6B4B-4769-A778-DD7F6B0C217D}"/>
              </a:ext>
            </a:extLst>
          </p:cNvPr>
          <p:cNvSpPr txBox="1"/>
          <p:nvPr/>
        </p:nvSpPr>
        <p:spPr>
          <a:xfrm>
            <a:off x="5343930" y="951439"/>
            <a:ext cx="2673992" cy="33855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●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Vehicle 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▲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 cells 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■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Th17 cells </a:t>
            </a:r>
            <a:endParaRPr lang="en-US" altLang="ko-KR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직사각형 11">
            <a:extLst>
              <a:ext uri="{FF2B5EF4-FFF2-40B4-BE49-F238E27FC236}">
                <a16:creationId xmlns:a16="http://schemas.microsoft.com/office/drawing/2014/main" id="{C8A166CD-D9AE-43E7-990F-85DBD4D8D8A2}"/>
              </a:ext>
            </a:extLst>
          </p:cNvPr>
          <p:cNvSpPr/>
          <p:nvPr/>
        </p:nvSpPr>
        <p:spPr>
          <a:xfrm>
            <a:off x="1542610" y="2907759"/>
            <a:ext cx="147922" cy="131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20D7568-C62A-4D8F-9582-64048E1B3242}"/>
              </a:ext>
            </a:extLst>
          </p:cNvPr>
          <p:cNvSpPr/>
          <p:nvPr/>
        </p:nvSpPr>
        <p:spPr>
          <a:xfrm>
            <a:off x="5264808" y="3168843"/>
            <a:ext cx="147922" cy="131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120550-190D-481F-8DE6-A9D3D1EF7743}"/>
              </a:ext>
            </a:extLst>
          </p:cNvPr>
          <p:cNvSpPr txBox="1"/>
          <p:nvPr/>
        </p:nvSpPr>
        <p:spPr>
          <a:xfrm>
            <a:off x="1478024" y="965092"/>
            <a:ext cx="2694035" cy="338554"/>
          </a:xfrm>
          <a:prstGeom prst="rect">
            <a:avLst/>
          </a:prstGeom>
          <a:noFill/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○</a:t>
            </a:r>
            <a:r>
              <a:rPr lang="en-US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Vehicle </a:t>
            </a:r>
            <a:r>
              <a:rPr lang="en-US" altLang="ko-KR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△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Th cells </a:t>
            </a:r>
            <a:r>
              <a:rPr lang="en-US" altLang="ko-KR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□</a:t>
            </a:r>
            <a:r>
              <a:rPr lang="en-US" altLang="ko-KR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ko-K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Th17 cells</a:t>
            </a:r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EFC1DC76-AC78-4A4B-8E7D-5A02B7A7A85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6029" y="3158395"/>
            <a:ext cx="1944661" cy="153123"/>
          </a:xfrm>
          <a:prstGeom prst="rect">
            <a:avLst/>
          </a:prstGeom>
        </p:spPr>
      </p:pic>
      <p:pic>
        <p:nvPicPr>
          <p:cNvPr id="16" name="그림 15">
            <a:extLst>
              <a:ext uri="{FF2B5EF4-FFF2-40B4-BE49-F238E27FC236}">
                <a16:creationId xmlns:a16="http://schemas.microsoft.com/office/drawing/2014/main" id="{B851A20D-3128-40B5-B537-417ECA70CF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2102" y="3148600"/>
            <a:ext cx="1996760" cy="157225"/>
          </a:xfrm>
          <a:prstGeom prst="rect">
            <a:avLst/>
          </a:prstGeom>
        </p:spPr>
      </p:pic>
      <p:sp>
        <p:nvSpPr>
          <p:cNvPr id="17" name="직사각형 16">
            <a:extLst>
              <a:ext uri="{FF2B5EF4-FFF2-40B4-BE49-F238E27FC236}">
                <a16:creationId xmlns:a16="http://schemas.microsoft.com/office/drawing/2014/main" id="{B4AE2783-09F6-41C9-8BE9-D5A27242B3B7}"/>
              </a:ext>
            </a:extLst>
          </p:cNvPr>
          <p:cNvSpPr/>
          <p:nvPr/>
        </p:nvSpPr>
        <p:spPr>
          <a:xfrm>
            <a:off x="1342940" y="3167920"/>
            <a:ext cx="147922" cy="1319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8" name="그룹 17">
            <a:extLst>
              <a:ext uri="{FF2B5EF4-FFF2-40B4-BE49-F238E27FC236}">
                <a16:creationId xmlns:a16="http://schemas.microsoft.com/office/drawing/2014/main" id="{F9C67DE5-B535-43EA-A173-097241AE9500}"/>
              </a:ext>
            </a:extLst>
          </p:cNvPr>
          <p:cNvGrpSpPr/>
          <p:nvPr/>
        </p:nvGrpSpPr>
        <p:grpSpPr>
          <a:xfrm>
            <a:off x="5193363" y="3648588"/>
            <a:ext cx="3773122" cy="276999"/>
            <a:chOff x="5285738" y="86024"/>
            <a:chExt cx="2348188" cy="23742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8B7FD1-1AF9-475B-9590-7D7DB59BFDC1}"/>
                </a:ext>
              </a:extLst>
            </p:cNvPr>
            <p:cNvSpPr txBox="1"/>
            <p:nvPr/>
          </p:nvSpPr>
          <p:spPr>
            <a:xfrm>
              <a:off x="5285738" y="86024"/>
              <a:ext cx="2348188" cy="237428"/>
            </a:xfrm>
            <a:prstGeom prst="rect">
              <a:avLst/>
            </a:prstGeom>
            <a:noFill/>
            <a:ln w="1905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just"/>
              <a:r>
                <a:rPr lang="en-US" altLang="ko-KR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Cell transferred:        Vehicle         Th cells         Th17 cells </a:t>
              </a:r>
            </a:p>
          </p:txBody>
        </p:sp>
        <p:sp>
          <p:nvSpPr>
            <p:cNvPr id="20" name="직사각형 19">
              <a:extLst>
                <a:ext uri="{FF2B5EF4-FFF2-40B4-BE49-F238E27FC236}">
                  <a16:creationId xmlns:a16="http://schemas.microsoft.com/office/drawing/2014/main" id="{7FA040C6-C1E5-482E-9993-4A02CCC9BDAB}"/>
                </a:ext>
              </a:extLst>
            </p:cNvPr>
            <p:cNvSpPr>
              <a:spLocks/>
            </p:cNvSpPr>
            <p:nvPr/>
          </p:nvSpPr>
          <p:spPr>
            <a:xfrm>
              <a:off x="5997446" y="131003"/>
              <a:ext cx="112022" cy="154286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rgbClr val="1B1B1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35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1" name="직사각형 20">
            <a:extLst>
              <a:ext uri="{FF2B5EF4-FFF2-40B4-BE49-F238E27FC236}">
                <a16:creationId xmlns:a16="http://schemas.microsoft.com/office/drawing/2014/main" id="{66ED5249-3A73-47F8-BC82-E5FF3916418F}"/>
              </a:ext>
            </a:extLst>
          </p:cNvPr>
          <p:cNvSpPr>
            <a:spLocks/>
          </p:cNvSpPr>
          <p:nvPr/>
        </p:nvSpPr>
        <p:spPr>
          <a:xfrm>
            <a:off x="7112350" y="3698442"/>
            <a:ext cx="180000" cy="180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1B1B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직사각형 21">
            <a:extLst>
              <a:ext uri="{FF2B5EF4-FFF2-40B4-BE49-F238E27FC236}">
                <a16:creationId xmlns:a16="http://schemas.microsoft.com/office/drawing/2014/main" id="{41E5F18A-A784-47C5-9FAB-3EFDC3762D31}"/>
              </a:ext>
            </a:extLst>
          </p:cNvPr>
          <p:cNvSpPr>
            <a:spLocks/>
          </p:cNvSpPr>
          <p:nvPr/>
        </p:nvSpPr>
        <p:spPr>
          <a:xfrm>
            <a:off x="7988150" y="3698442"/>
            <a:ext cx="180000" cy="180000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rgbClr val="1B1B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35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3" name="개체 22">
            <a:extLst>
              <a:ext uri="{FF2B5EF4-FFF2-40B4-BE49-F238E27FC236}">
                <a16:creationId xmlns:a16="http://schemas.microsoft.com/office/drawing/2014/main" id="{35BBD971-BA0B-4755-9664-C7CF77DB94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6413700"/>
              </p:ext>
            </p:extLst>
          </p:nvPr>
        </p:nvGraphicFramePr>
        <p:xfrm>
          <a:off x="578950" y="5975350"/>
          <a:ext cx="3675062" cy="241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6" name="Prism 7" r:id="rId8" imgW="3715520" imgH="2611837" progId="Prism7.Document">
                  <p:embed/>
                </p:oleObj>
              </mc:Choice>
              <mc:Fallback>
                <p:oleObj name="Prism 7" r:id="rId8" imgW="3715520" imgH="2611837" progId="Prism7.Document">
                  <p:embed/>
                  <p:pic>
                    <p:nvPicPr>
                      <p:cNvPr id="23" name="개체 22">
                        <a:extLst>
                          <a:ext uri="{FF2B5EF4-FFF2-40B4-BE49-F238E27FC236}">
                            <a16:creationId xmlns:a16="http://schemas.microsoft.com/office/drawing/2014/main" id="{35BBD971-BA0B-4755-9664-C7CF77DB94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8950" y="5975350"/>
                        <a:ext cx="3675062" cy="2417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개체 23">
            <a:extLst>
              <a:ext uri="{FF2B5EF4-FFF2-40B4-BE49-F238E27FC236}">
                <a16:creationId xmlns:a16="http://schemas.microsoft.com/office/drawing/2014/main" id="{6079E819-7DA6-4840-83CF-307E1E4417F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889289"/>
              </p:ext>
            </p:extLst>
          </p:nvPr>
        </p:nvGraphicFramePr>
        <p:xfrm>
          <a:off x="4425462" y="5975350"/>
          <a:ext cx="3673475" cy="241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7" name="Prism 7" r:id="rId10" imgW="3715520" imgH="2611837" progId="Prism7.Document">
                  <p:embed/>
                </p:oleObj>
              </mc:Choice>
              <mc:Fallback>
                <p:oleObj name="Prism 7" r:id="rId10" imgW="3715520" imgH="2611837" progId="Prism7.Document">
                  <p:embed/>
                  <p:pic>
                    <p:nvPicPr>
                      <p:cNvPr id="24" name="개체 23">
                        <a:extLst>
                          <a:ext uri="{FF2B5EF4-FFF2-40B4-BE49-F238E27FC236}">
                            <a16:creationId xmlns:a16="http://schemas.microsoft.com/office/drawing/2014/main" id="{6079E819-7DA6-4840-83CF-307E1E4417F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425462" y="5975350"/>
                        <a:ext cx="3673475" cy="2417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개체 24">
            <a:extLst>
              <a:ext uri="{FF2B5EF4-FFF2-40B4-BE49-F238E27FC236}">
                <a16:creationId xmlns:a16="http://schemas.microsoft.com/office/drawing/2014/main" id="{58FB16A5-7FB4-4699-9A5F-E3F608F3380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9485838"/>
              </p:ext>
            </p:extLst>
          </p:nvPr>
        </p:nvGraphicFramePr>
        <p:xfrm>
          <a:off x="574187" y="3878263"/>
          <a:ext cx="3675063" cy="241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8" name="Prism 7" r:id="rId12" imgW="3715520" imgH="2611837" progId="Prism7.Document">
                  <p:embed/>
                </p:oleObj>
              </mc:Choice>
              <mc:Fallback>
                <p:oleObj name="Prism 7" r:id="rId12" imgW="3715520" imgH="2611837" progId="Prism7.Document">
                  <p:embed/>
                  <p:pic>
                    <p:nvPicPr>
                      <p:cNvPr id="25" name="개체 24">
                        <a:extLst>
                          <a:ext uri="{FF2B5EF4-FFF2-40B4-BE49-F238E27FC236}">
                            <a16:creationId xmlns:a16="http://schemas.microsoft.com/office/drawing/2014/main" id="{58FB16A5-7FB4-4699-9A5F-E3F608F3380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74187" y="3878263"/>
                        <a:ext cx="3675063" cy="2417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개체 25">
            <a:extLst>
              <a:ext uri="{FF2B5EF4-FFF2-40B4-BE49-F238E27FC236}">
                <a16:creationId xmlns:a16="http://schemas.microsoft.com/office/drawing/2014/main" id="{A9AB92EE-14C0-4D90-8CFE-82C4E937F74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7187310"/>
              </p:ext>
            </p:extLst>
          </p:nvPr>
        </p:nvGraphicFramePr>
        <p:xfrm>
          <a:off x="4419112" y="3878263"/>
          <a:ext cx="3678238" cy="2417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9" name="Prism 7" r:id="rId14" imgW="3719842" imgH="2611837" progId="Prism7.Document">
                  <p:embed/>
                </p:oleObj>
              </mc:Choice>
              <mc:Fallback>
                <p:oleObj name="Prism 7" r:id="rId14" imgW="3719842" imgH="2611837" progId="Prism7.Document">
                  <p:embed/>
                  <p:pic>
                    <p:nvPicPr>
                      <p:cNvPr id="26" name="개체 25">
                        <a:extLst>
                          <a:ext uri="{FF2B5EF4-FFF2-40B4-BE49-F238E27FC236}">
                            <a16:creationId xmlns:a16="http://schemas.microsoft.com/office/drawing/2014/main" id="{A9AB92EE-14C0-4D90-8CFE-82C4E937F74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419112" y="3878263"/>
                        <a:ext cx="3678238" cy="24177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개체 26">
            <a:extLst>
              <a:ext uri="{FF2B5EF4-FFF2-40B4-BE49-F238E27FC236}">
                <a16:creationId xmlns:a16="http://schemas.microsoft.com/office/drawing/2014/main" id="{63BC60E7-3263-4C71-B45B-9870FB9C7C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31387794"/>
              </p:ext>
            </p:extLst>
          </p:nvPr>
        </p:nvGraphicFramePr>
        <p:xfrm>
          <a:off x="629750" y="8086725"/>
          <a:ext cx="3584575" cy="241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0" name="Prism 7" r:id="rId16" imgW="3624046" imgH="2611837" progId="Prism7.Document">
                  <p:embed/>
                </p:oleObj>
              </mc:Choice>
              <mc:Fallback>
                <p:oleObj name="Prism 7" r:id="rId16" imgW="3624046" imgH="2611837" progId="Prism7.Document">
                  <p:embed/>
                  <p:pic>
                    <p:nvPicPr>
                      <p:cNvPr id="27" name="개체 26">
                        <a:extLst>
                          <a:ext uri="{FF2B5EF4-FFF2-40B4-BE49-F238E27FC236}">
                            <a16:creationId xmlns:a16="http://schemas.microsoft.com/office/drawing/2014/main" id="{63BC60E7-3263-4C71-B45B-9870FB9C7C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7"/>
                      <a:stretch>
                        <a:fillRect/>
                      </a:stretch>
                    </p:blipFill>
                    <p:spPr>
                      <a:xfrm>
                        <a:off x="629750" y="8086725"/>
                        <a:ext cx="3584575" cy="2417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개체 27">
            <a:extLst>
              <a:ext uri="{FF2B5EF4-FFF2-40B4-BE49-F238E27FC236}">
                <a16:creationId xmlns:a16="http://schemas.microsoft.com/office/drawing/2014/main" id="{DBD1DC46-212C-4A34-986E-9C603E303A4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6483168"/>
              </p:ext>
            </p:extLst>
          </p:nvPr>
        </p:nvGraphicFramePr>
        <p:xfrm>
          <a:off x="4430225" y="8086725"/>
          <a:ext cx="3676650" cy="2417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1" name="Prism 7" r:id="rId18" imgW="3719842" imgH="2611837" progId="Prism7.Document">
                  <p:embed/>
                </p:oleObj>
              </mc:Choice>
              <mc:Fallback>
                <p:oleObj name="Prism 7" r:id="rId18" imgW="3719842" imgH="2611837" progId="Prism7.Document">
                  <p:embed/>
                  <p:pic>
                    <p:nvPicPr>
                      <p:cNvPr id="28" name="개체 27">
                        <a:extLst>
                          <a:ext uri="{FF2B5EF4-FFF2-40B4-BE49-F238E27FC236}">
                            <a16:creationId xmlns:a16="http://schemas.microsoft.com/office/drawing/2014/main" id="{DBD1DC46-212C-4A34-986E-9C603E303A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4430225" y="8086725"/>
                        <a:ext cx="3676650" cy="2417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왼쪽 대괄호 31">
            <a:extLst>
              <a:ext uri="{FF2B5EF4-FFF2-40B4-BE49-F238E27FC236}">
                <a16:creationId xmlns:a16="http://schemas.microsoft.com/office/drawing/2014/main" id="{F30B45EB-389A-4573-A203-C3E7F13A1CC0}"/>
              </a:ext>
            </a:extLst>
          </p:cNvPr>
          <p:cNvSpPr/>
          <p:nvPr/>
        </p:nvSpPr>
        <p:spPr>
          <a:xfrm rot="16200000" flipH="1" flipV="1">
            <a:off x="2008071" y="6403935"/>
            <a:ext cx="45719" cy="828721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A3A56F1-FAD8-4629-AA50-83878A2F3746}"/>
              </a:ext>
            </a:extLst>
          </p:cNvPr>
          <p:cNvSpPr txBox="1"/>
          <p:nvPr/>
        </p:nvSpPr>
        <p:spPr>
          <a:xfrm>
            <a:off x="1661535" y="6527824"/>
            <a:ext cx="787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왼쪽 대괄호 33">
            <a:extLst>
              <a:ext uri="{FF2B5EF4-FFF2-40B4-BE49-F238E27FC236}">
                <a16:creationId xmlns:a16="http://schemas.microsoft.com/office/drawing/2014/main" id="{B20D51C3-FB4E-468F-8B42-B2D580911108}"/>
              </a:ext>
            </a:extLst>
          </p:cNvPr>
          <p:cNvSpPr/>
          <p:nvPr/>
        </p:nvSpPr>
        <p:spPr>
          <a:xfrm rot="16200000" flipH="1" flipV="1">
            <a:off x="1795039" y="6894307"/>
            <a:ext cx="67321" cy="424259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5273D4-FC0F-406D-AA94-83A9297C4936}"/>
              </a:ext>
            </a:extLst>
          </p:cNvPr>
          <p:cNvSpPr txBox="1"/>
          <p:nvPr/>
        </p:nvSpPr>
        <p:spPr>
          <a:xfrm>
            <a:off x="1435006" y="6818296"/>
            <a:ext cx="787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왼쪽 대괄호 35">
            <a:extLst>
              <a:ext uri="{FF2B5EF4-FFF2-40B4-BE49-F238E27FC236}">
                <a16:creationId xmlns:a16="http://schemas.microsoft.com/office/drawing/2014/main" id="{DF3A822B-7C66-45E9-A355-FA8F8874B5FF}"/>
              </a:ext>
            </a:extLst>
          </p:cNvPr>
          <p:cNvSpPr/>
          <p:nvPr/>
        </p:nvSpPr>
        <p:spPr>
          <a:xfrm rot="16200000" flipH="1" flipV="1">
            <a:off x="3475975" y="5983080"/>
            <a:ext cx="45719" cy="828721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B19BC95-D74B-44FA-991B-88592FE78583}"/>
              </a:ext>
            </a:extLst>
          </p:cNvPr>
          <p:cNvSpPr txBox="1"/>
          <p:nvPr/>
        </p:nvSpPr>
        <p:spPr>
          <a:xfrm>
            <a:off x="3129439" y="6106969"/>
            <a:ext cx="787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왼쪽 대괄호 37">
            <a:extLst>
              <a:ext uri="{FF2B5EF4-FFF2-40B4-BE49-F238E27FC236}">
                <a16:creationId xmlns:a16="http://schemas.microsoft.com/office/drawing/2014/main" id="{27F9D34A-3B8D-4465-971E-A18CB8AA32D7}"/>
              </a:ext>
            </a:extLst>
          </p:cNvPr>
          <p:cNvSpPr/>
          <p:nvPr/>
        </p:nvSpPr>
        <p:spPr>
          <a:xfrm rot="16200000" flipH="1" flipV="1">
            <a:off x="7340051" y="6172315"/>
            <a:ext cx="45719" cy="828721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BD355F4-2E00-4FCF-9FF6-8683EB4070E9}"/>
              </a:ext>
            </a:extLst>
          </p:cNvPr>
          <p:cNvSpPr txBox="1"/>
          <p:nvPr/>
        </p:nvSpPr>
        <p:spPr>
          <a:xfrm>
            <a:off x="6993515" y="6296204"/>
            <a:ext cx="787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ko-KR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</a:p>
        </p:txBody>
      </p:sp>
      <p:sp>
        <p:nvSpPr>
          <p:cNvPr id="40" name="왼쪽 대괄호 39">
            <a:extLst>
              <a:ext uri="{FF2B5EF4-FFF2-40B4-BE49-F238E27FC236}">
                <a16:creationId xmlns:a16="http://schemas.microsoft.com/office/drawing/2014/main" id="{662EBA2C-4861-4E2F-B9EF-4BC587E8231E}"/>
              </a:ext>
            </a:extLst>
          </p:cNvPr>
          <p:cNvSpPr/>
          <p:nvPr/>
        </p:nvSpPr>
        <p:spPr>
          <a:xfrm rot="16200000" flipH="1" flipV="1">
            <a:off x="2004441" y="4417806"/>
            <a:ext cx="45719" cy="828721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DAADBF4-7902-482B-AE34-657C7E2A4814}"/>
              </a:ext>
            </a:extLst>
          </p:cNvPr>
          <p:cNvSpPr txBox="1"/>
          <p:nvPr/>
        </p:nvSpPr>
        <p:spPr>
          <a:xfrm>
            <a:off x="1657905" y="4541695"/>
            <a:ext cx="787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왼쪽 대괄호 41">
            <a:extLst>
              <a:ext uri="{FF2B5EF4-FFF2-40B4-BE49-F238E27FC236}">
                <a16:creationId xmlns:a16="http://schemas.microsoft.com/office/drawing/2014/main" id="{5DFDDCD9-49F1-4194-A838-4AA6C8BCDBDF}"/>
              </a:ext>
            </a:extLst>
          </p:cNvPr>
          <p:cNvSpPr/>
          <p:nvPr/>
        </p:nvSpPr>
        <p:spPr>
          <a:xfrm rot="16200000" flipH="1" flipV="1">
            <a:off x="3471110" y="3784472"/>
            <a:ext cx="45719" cy="828721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C9F7525-6C75-4C0C-8976-B7FC5E8D743E}"/>
              </a:ext>
            </a:extLst>
          </p:cNvPr>
          <p:cNvSpPr txBox="1"/>
          <p:nvPr/>
        </p:nvSpPr>
        <p:spPr>
          <a:xfrm>
            <a:off x="3124574" y="3908361"/>
            <a:ext cx="787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**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왼쪽 대괄호 43">
            <a:extLst>
              <a:ext uri="{FF2B5EF4-FFF2-40B4-BE49-F238E27FC236}">
                <a16:creationId xmlns:a16="http://schemas.microsoft.com/office/drawing/2014/main" id="{6F160690-816D-4FF6-A22A-AFA6F54EBF11}"/>
              </a:ext>
            </a:extLst>
          </p:cNvPr>
          <p:cNvSpPr/>
          <p:nvPr/>
        </p:nvSpPr>
        <p:spPr>
          <a:xfrm rot="16200000" flipH="1" flipV="1">
            <a:off x="3264767" y="4421558"/>
            <a:ext cx="67321" cy="424259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DFBDBED-8503-4704-903C-9007C34AC07C}"/>
              </a:ext>
            </a:extLst>
          </p:cNvPr>
          <p:cNvSpPr txBox="1"/>
          <p:nvPr/>
        </p:nvSpPr>
        <p:spPr>
          <a:xfrm>
            <a:off x="2904734" y="4345547"/>
            <a:ext cx="787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C48983E-6113-442C-ACCC-4032F38293C7}"/>
              </a:ext>
            </a:extLst>
          </p:cNvPr>
          <p:cNvSpPr txBox="1"/>
          <p:nvPr/>
        </p:nvSpPr>
        <p:spPr>
          <a:xfrm>
            <a:off x="6516952" y="1410208"/>
            <a:ext cx="441868" cy="370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lang="ko-KR" alt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ko-KR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7ED31BE-BD62-4160-94AB-F10958ECB386}"/>
              </a:ext>
            </a:extLst>
          </p:cNvPr>
          <p:cNvSpPr txBox="1"/>
          <p:nvPr/>
        </p:nvSpPr>
        <p:spPr>
          <a:xfrm>
            <a:off x="7479782" y="1351729"/>
            <a:ext cx="441868" cy="370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ko-KR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왼쪽 대괄호 48">
            <a:extLst>
              <a:ext uri="{FF2B5EF4-FFF2-40B4-BE49-F238E27FC236}">
                <a16:creationId xmlns:a16="http://schemas.microsoft.com/office/drawing/2014/main" id="{BEE6DCCF-58D0-4D81-BCBA-B0393369CD33}"/>
              </a:ext>
            </a:extLst>
          </p:cNvPr>
          <p:cNvSpPr/>
          <p:nvPr/>
        </p:nvSpPr>
        <p:spPr>
          <a:xfrm rot="16200000" flipH="1" flipV="1">
            <a:off x="7326708" y="4289216"/>
            <a:ext cx="45719" cy="828721"/>
          </a:xfrm>
          <a:prstGeom prst="leftBracket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 sz="135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DC55427-A85F-4BD8-B9FB-E4389DD9C4F8}"/>
              </a:ext>
            </a:extLst>
          </p:cNvPr>
          <p:cNvSpPr txBox="1"/>
          <p:nvPr/>
        </p:nvSpPr>
        <p:spPr>
          <a:xfrm>
            <a:off x="6980172" y="4413105"/>
            <a:ext cx="7873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993CE42-CD0A-4227-9E20-7330BF584ABF}"/>
              </a:ext>
            </a:extLst>
          </p:cNvPr>
          <p:cNvSpPr txBox="1"/>
          <p:nvPr/>
        </p:nvSpPr>
        <p:spPr>
          <a:xfrm>
            <a:off x="450116" y="3925587"/>
            <a:ext cx="50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BBFAE4-2C26-4BCA-8CD8-E241DF5D3677}"/>
              </a:ext>
            </a:extLst>
          </p:cNvPr>
          <p:cNvSpPr txBox="1"/>
          <p:nvPr/>
        </p:nvSpPr>
        <p:spPr>
          <a:xfrm>
            <a:off x="450116" y="6083234"/>
            <a:ext cx="50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B3733417-8CFC-4F87-870B-39B7772B4F97}"/>
              </a:ext>
            </a:extLst>
          </p:cNvPr>
          <p:cNvSpPr txBox="1"/>
          <p:nvPr/>
        </p:nvSpPr>
        <p:spPr>
          <a:xfrm>
            <a:off x="450116" y="8175840"/>
            <a:ext cx="501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</a:t>
            </a:r>
            <a:endParaRPr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10D63EEE-8591-447F-AB72-98B522BC68DD}"/>
              </a:ext>
            </a:extLst>
          </p:cNvPr>
          <p:cNvSpPr txBox="1"/>
          <p:nvPr/>
        </p:nvSpPr>
        <p:spPr>
          <a:xfrm>
            <a:off x="0" y="-19137"/>
            <a:ext cx="9180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file: Supplementary Fig. 4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654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1CB1779C-09F7-474B-A3FC-9EB7CA69B1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324" b="1110"/>
          <a:stretch/>
        </p:blipFill>
        <p:spPr>
          <a:xfrm>
            <a:off x="332421" y="1339619"/>
            <a:ext cx="2230982" cy="2228451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77731732-8914-4D2B-83C7-B37646ED2BE0}"/>
              </a:ext>
            </a:extLst>
          </p:cNvPr>
          <p:cNvSpPr/>
          <p:nvPr/>
        </p:nvSpPr>
        <p:spPr>
          <a:xfrm>
            <a:off x="844141" y="1439461"/>
            <a:ext cx="1152428" cy="2328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화살표: 오른쪽 5">
            <a:extLst>
              <a:ext uri="{FF2B5EF4-FFF2-40B4-BE49-F238E27FC236}">
                <a16:creationId xmlns:a16="http://schemas.microsoft.com/office/drawing/2014/main" id="{879733E7-7350-4001-A083-6506A2CD6481}"/>
              </a:ext>
            </a:extLst>
          </p:cNvPr>
          <p:cNvSpPr/>
          <p:nvPr/>
        </p:nvSpPr>
        <p:spPr>
          <a:xfrm>
            <a:off x="2513280" y="2248847"/>
            <a:ext cx="412593" cy="24434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화살표: 오른쪽 7">
            <a:extLst>
              <a:ext uri="{FF2B5EF4-FFF2-40B4-BE49-F238E27FC236}">
                <a16:creationId xmlns:a16="http://schemas.microsoft.com/office/drawing/2014/main" id="{DC779593-8999-4464-8D77-4402E9731A76}"/>
              </a:ext>
            </a:extLst>
          </p:cNvPr>
          <p:cNvSpPr/>
          <p:nvPr/>
        </p:nvSpPr>
        <p:spPr>
          <a:xfrm rot="20186852">
            <a:off x="5485305" y="1874099"/>
            <a:ext cx="412593" cy="24434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화살표: 오른쪽 8">
            <a:extLst>
              <a:ext uri="{FF2B5EF4-FFF2-40B4-BE49-F238E27FC236}">
                <a16:creationId xmlns:a16="http://schemas.microsoft.com/office/drawing/2014/main" id="{175EDA56-373E-469C-A3B4-970A127838DF}"/>
              </a:ext>
            </a:extLst>
          </p:cNvPr>
          <p:cNvSpPr/>
          <p:nvPr/>
        </p:nvSpPr>
        <p:spPr>
          <a:xfrm rot="1964240">
            <a:off x="5485306" y="2553406"/>
            <a:ext cx="412593" cy="24434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직사각형 9">
            <a:extLst>
              <a:ext uri="{FF2B5EF4-FFF2-40B4-BE49-F238E27FC236}">
                <a16:creationId xmlns:a16="http://schemas.microsoft.com/office/drawing/2014/main" id="{BD2709AA-B13F-46B4-B63A-DF32BBCE862F}"/>
              </a:ext>
            </a:extLst>
          </p:cNvPr>
          <p:cNvSpPr/>
          <p:nvPr/>
        </p:nvSpPr>
        <p:spPr>
          <a:xfrm>
            <a:off x="3920974" y="1559235"/>
            <a:ext cx="969303" cy="1250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3" name="그룹 32">
            <a:extLst>
              <a:ext uri="{FF2B5EF4-FFF2-40B4-BE49-F238E27FC236}">
                <a16:creationId xmlns:a16="http://schemas.microsoft.com/office/drawing/2014/main" id="{BABD8A7C-C230-48D6-8C6E-EAA2B79E5C9C}"/>
              </a:ext>
            </a:extLst>
          </p:cNvPr>
          <p:cNvGrpSpPr/>
          <p:nvPr/>
        </p:nvGrpSpPr>
        <p:grpSpPr>
          <a:xfrm>
            <a:off x="6111797" y="531177"/>
            <a:ext cx="2048736" cy="1651548"/>
            <a:chOff x="5823319" y="282122"/>
            <a:chExt cx="2098603" cy="1611008"/>
          </a:xfrm>
        </p:grpSpPr>
        <p:pic>
          <p:nvPicPr>
            <p:cNvPr id="11" name="그림 10">
              <a:extLst>
                <a:ext uri="{FF2B5EF4-FFF2-40B4-BE49-F238E27FC236}">
                  <a16:creationId xmlns:a16="http://schemas.microsoft.com/office/drawing/2014/main" id="{3FFCC1F6-7B5C-4726-8C69-3B232F196D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248" b="6866"/>
            <a:stretch/>
          </p:blipFill>
          <p:spPr>
            <a:xfrm>
              <a:off x="5823319" y="305656"/>
              <a:ext cx="2098603" cy="1587474"/>
            </a:xfrm>
            <a:prstGeom prst="rect">
              <a:avLst/>
            </a:prstGeom>
          </p:spPr>
        </p:pic>
        <p:sp>
          <p:nvSpPr>
            <p:cNvPr id="13" name="직사각형 12">
              <a:extLst>
                <a:ext uri="{FF2B5EF4-FFF2-40B4-BE49-F238E27FC236}">
                  <a16:creationId xmlns:a16="http://schemas.microsoft.com/office/drawing/2014/main" id="{7192A6FC-7632-4A7E-A7F9-2AD33EB2418D}"/>
                </a:ext>
              </a:extLst>
            </p:cNvPr>
            <p:cNvSpPr/>
            <p:nvPr/>
          </p:nvSpPr>
          <p:spPr>
            <a:xfrm>
              <a:off x="6386414" y="282122"/>
              <a:ext cx="972413" cy="1220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5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직사각형 14">
              <a:extLst>
                <a:ext uri="{FF2B5EF4-FFF2-40B4-BE49-F238E27FC236}">
                  <a16:creationId xmlns:a16="http://schemas.microsoft.com/office/drawing/2014/main" id="{40898809-071B-423A-98E7-D3C6DFE28AB3}"/>
                </a:ext>
              </a:extLst>
            </p:cNvPr>
            <p:cNvSpPr/>
            <p:nvPr/>
          </p:nvSpPr>
          <p:spPr>
            <a:xfrm>
              <a:off x="6714770" y="425487"/>
              <a:ext cx="1096613" cy="686319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5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75EECB22-89C0-4EBA-8A6E-61D2C90F4169}"/>
              </a:ext>
            </a:extLst>
          </p:cNvPr>
          <p:cNvSpPr txBox="1"/>
          <p:nvPr/>
        </p:nvSpPr>
        <p:spPr>
          <a:xfrm>
            <a:off x="6923850" y="4515158"/>
            <a:ext cx="589606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0DEB2AE-26BC-4DD1-8FB7-CF0F8189F53C}"/>
              </a:ext>
            </a:extLst>
          </p:cNvPr>
          <p:cNvSpPr txBox="1"/>
          <p:nvPr/>
        </p:nvSpPr>
        <p:spPr>
          <a:xfrm>
            <a:off x="6923850" y="2175123"/>
            <a:ext cx="649286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C30CA45-D2DA-45B7-AC14-02D744DA08ED}"/>
              </a:ext>
            </a:extLst>
          </p:cNvPr>
          <p:cNvSpPr txBox="1"/>
          <p:nvPr/>
        </p:nvSpPr>
        <p:spPr>
          <a:xfrm>
            <a:off x="5287630" y="1216091"/>
            <a:ext cx="824167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IL-17A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416BA02-02D7-4B89-88B3-1F7D393E4564}"/>
              </a:ext>
            </a:extLst>
          </p:cNvPr>
          <p:cNvSpPr txBox="1"/>
          <p:nvPr/>
        </p:nvSpPr>
        <p:spPr>
          <a:xfrm>
            <a:off x="5424803" y="3497166"/>
            <a:ext cx="824167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FoxP3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81FE30F-6FC0-4929-9E27-17B8E0649226}"/>
              </a:ext>
            </a:extLst>
          </p:cNvPr>
          <p:cNvSpPr txBox="1"/>
          <p:nvPr/>
        </p:nvSpPr>
        <p:spPr>
          <a:xfrm>
            <a:off x="8076085" y="1097770"/>
            <a:ext cx="1352768" cy="567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IL-17A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altLang="ko-KR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(Th17)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A8000DA-CED1-4FEE-88B2-49CB828E34A6}"/>
              </a:ext>
            </a:extLst>
          </p:cNvPr>
          <p:cNvSpPr txBox="1"/>
          <p:nvPr/>
        </p:nvSpPr>
        <p:spPr>
          <a:xfrm>
            <a:off x="8076085" y="3378845"/>
            <a:ext cx="141306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FoxP3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endParaRPr lang="en-US" altLang="ko-KR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Treg</a:t>
            </a:r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타원 12">
            <a:extLst>
              <a:ext uri="{FF2B5EF4-FFF2-40B4-BE49-F238E27FC236}">
                <a16:creationId xmlns:a16="http://schemas.microsoft.com/office/drawing/2014/main" id="{B4BA7B2B-E58D-48B6-9E02-1A6E26AFC055}"/>
              </a:ext>
            </a:extLst>
          </p:cNvPr>
          <p:cNvSpPr/>
          <p:nvPr/>
        </p:nvSpPr>
        <p:spPr>
          <a:xfrm>
            <a:off x="962222" y="2641929"/>
            <a:ext cx="691318" cy="385660"/>
          </a:xfrm>
          <a:custGeom>
            <a:avLst/>
            <a:gdLst>
              <a:gd name="connsiteX0" fmla="*/ 0 w 963095"/>
              <a:gd name="connsiteY0" fmla="*/ 443917 h 887834"/>
              <a:gd name="connsiteX1" fmla="*/ 481548 w 963095"/>
              <a:gd name="connsiteY1" fmla="*/ 0 h 887834"/>
              <a:gd name="connsiteX2" fmla="*/ 963096 w 963095"/>
              <a:gd name="connsiteY2" fmla="*/ 443917 h 887834"/>
              <a:gd name="connsiteX3" fmla="*/ 481548 w 963095"/>
              <a:gd name="connsiteY3" fmla="*/ 887834 h 887834"/>
              <a:gd name="connsiteX4" fmla="*/ 0 w 963095"/>
              <a:gd name="connsiteY4" fmla="*/ 443917 h 887834"/>
              <a:gd name="connsiteX0" fmla="*/ 0 w 1102796"/>
              <a:gd name="connsiteY0" fmla="*/ 742196 h 932213"/>
              <a:gd name="connsiteX1" fmla="*/ 621248 w 1102796"/>
              <a:gd name="connsiteY1" fmla="*/ 6179 h 932213"/>
              <a:gd name="connsiteX2" fmla="*/ 1102796 w 1102796"/>
              <a:gd name="connsiteY2" fmla="*/ 450096 h 932213"/>
              <a:gd name="connsiteX3" fmla="*/ 621248 w 1102796"/>
              <a:gd name="connsiteY3" fmla="*/ 894013 h 932213"/>
              <a:gd name="connsiteX4" fmla="*/ 0 w 1102796"/>
              <a:gd name="connsiteY4" fmla="*/ 742196 h 932213"/>
              <a:gd name="connsiteX0" fmla="*/ 263 w 1103059"/>
              <a:gd name="connsiteY0" fmla="*/ 572777 h 738859"/>
              <a:gd name="connsiteX1" fmla="*/ 697711 w 1103059"/>
              <a:gd name="connsiteY1" fmla="*/ 14560 h 738859"/>
              <a:gd name="connsiteX2" fmla="*/ 1103059 w 1103059"/>
              <a:gd name="connsiteY2" fmla="*/ 280677 h 738859"/>
              <a:gd name="connsiteX3" fmla="*/ 621511 w 1103059"/>
              <a:gd name="connsiteY3" fmla="*/ 724594 h 738859"/>
              <a:gd name="connsiteX4" fmla="*/ 263 w 1103059"/>
              <a:gd name="connsiteY4" fmla="*/ 572777 h 738859"/>
              <a:gd name="connsiteX0" fmla="*/ 1431 w 1104227"/>
              <a:gd name="connsiteY0" fmla="*/ 572777 h 716079"/>
              <a:gd name="connsiteX1" fmla="*/ 698879 w 1104227"/>
              <a:gd name="connsiteY1" fmla="*/ 14560 h 716079"/>
              <a:gd name="connsiteX2" fmla="*/ 1104227 w 1104227"/>
              <a:gd name="connsiteY2" fmla="*/ 280677 h 716079"/>
              <a:gd name="connsiteX3" fmla="*/ 533779 w 1104227"/>
              <a:gd name="connsiteY3" fmla="*/ 699194 h 716079"/>
              <a:gd name="connsiteX4" fmla="*/ 1431 w 1104227"/>
              <a:gd name="connsiteY4" fmla="*/ 572777 h 716079"/>
              <a:gd name="connsiteX0" fmla="*/ 6140 w 1108936"/>
              <a:gd name="connsiteY0" fmla="*/ 493447 h 634850"/>
              <a:gd name="connsiteX1" fmla="*/ 304022 w 1108936"/>
              <a:gd name="connsiteY1" fmla="*/ 32723 h 634850"/>
              <a:gd name="connsiteX2" fmla="*/ 1108936 w 1108936"/>
              <a:gd name="connsiteY2" fmla="*/ 201347 h 634850"/>
              <a:gd name="connsiteX3" fmla="*/ 538488 w 1108936"/>
              <a:gd name="connsiteY3" fmla="*/ 619864 h 634850"/>
              <a:gd name="connsiteX4" fmla="*/ 6140 w 1108936"/>
              <a:gd name="connsiteY4" fmla="*/ 493447 h 634850"/>
              <a:gd name="connsiteX0" fmla="*/ 74822 w 1177618"/>
              <a:gd name="connsiteY0" fmla="*/ 551045 h 692448"/>
              <a:gd name="connsiteX1" fmla="*/ 372704 w 1177618"/>
              <a:gd name="connsiteY1" fmla="*/ 90321 h 692448"/>
              <a:gd name="connsiteX2" fmla="*/ 1177618 w 1177618"/>
              <a:gd name="connsiteY2" fmla="*/ 258945 h 692448"/>
              <a:gd name="connsiteX3" fmla="*/ 607170 w 1177618"/>
              <a:gd name="connsiteY3" fmla="*/ 677462 h 692448"/>
              <a:gd name="connsiteX4" fmla="*/ 74822 w 1177618"/>
              <a:gd name="connsiteY4" fmla="*/ 551045 h 692448"/>
              <a:gd name="connsiteX0" fmla="*/ 11333 w 1114129"/>
              <a:gd name="connsiteY0" fmla="*/ 579901 h 721304"/>
              <a:gd name="connsiteX1" fmla="*/ 309215 w 1114129"/>
              <a:gd name="connsiteY1" fmla="*/ 119177 h 721304"/>
              <a:gd name="connsiteX2" fmla="*/ 1114129 w 1114129"/>
              <a:gd name="connsiteY2" fmla="*/ 287801 h 721304"/>
              <a:gd name="connsiteX3" fmla="*/ 543681 w 1114129"/>
              <a:gd name="connsiteY3" fmla="*/ 706318 h 721304"/>
              <a:gd name="connsiteX4" fmla="*/ 11333 w 1114129"/>
              <a:gd name="connsiteY4" fmla="*/ 579901 h 72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14129" h="721304">
                <a:moveTo>
                  <a:pt x="11333" y="579901"/>
                </a:moveTo>
                <a:cubicBezTo>
                  <a:pt x="-27745" y="482044"/>
                  <a:pt x="25524" y="362846"/>
                  <a:pt x="309215" y="119177"/>
                </a:cubicBezTo>
                <a:cubicBezTo>
                  <a:pt x="592906" y="-124492"/>
                  <a:pt x="1114129" y="42632"/>
                  <a:pt x="1114129" y="287801"/>
                </a:cubicBezTo>
                <a:cubicBezTo>
                  <a:pt x="1114129" y="532970"/>
                  <a:pt x="727480" y="657635"/>
                  <a:pt x="543681" y="706318"/>
                </a:cubicBezTo>
                <a:cubicBezTo>
                  <a:pt x="359882" y="755001"/>
                  <a:pt x="50411" y="677758"/>
                  <a:pt x="11333" y="579901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8749D0-0447-4765-9F02-4438CD98773D}"/>
              </a:ext>
            </a:extLst>
          </p:cNvPr>
          <p:cNvSpPr txBox="1"/>
          <p:nvPr/>
        </p:nvSpPr>
        <p:spPr>
          <a:xfrm>
            <a:off x="1073165" y="2696291"/>
            <a:ext cx="622791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R1</a:t>
            </a:r>
            <a:endParaRPr lang="ko-KR" altLang="en-US" sz="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51578B-5CE9-419D-91A1-D7CF80657D43}"/>
              </a:ext>
            </a:extLst>
          </p:cNvPr>
          <p:cNvSpPr txBox="1"/>
          <p:nvPr/>
        </p:nvSpPr>
        <p:spPr>
          <a:xfrm rot="16200000">
            <a:off x="92482" y="2218748"/>
            <a:ext cx="813547" cy="3221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SSC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E7B7A85-EBB7-4ACE-AF75-EF773FDA1B91}"/>
              </a:ext>
            </a:extLst>
          </p:cNvPr>
          <p:cNvSpPr txBox="1"/>
          <p:nvPr/>
        </p:nvSpPr>
        <p:spPr>
          <a:xfrm>
            <a:off x="1276904" y="3170487"/>
            <a:ext cx="617152" cy="3312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FSC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5" name="그림 34">
            <a:extLst>
              <a:ext uri="{FF2B5EF4-FFF2-40B4-BE49-F238E27FC236}">
                <a16:creationId xmlns:a16="http://schemas.microsoft.com/office/drawing/2014/main" id="{AD045826-D936-4228-8421-B908D89E85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9732" y="2846388"/>
            <a:ext cx="2030801" cy="1649985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7548E41-C75C-43C5-A313-76F3FF572B05}"/>
              </a:ext>
            </a:extLst>
          </p:cNvPr>
          <p:cNvSpPr txBox="1"/>
          <p:nvPr/>
        </p:nvSpPr>
        <p:spPr>
          <a:xfrm>
            <a:off x="7648801" y="3018202"/>
            <a:ext cx="712090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0D9E098-6572-4BA0-8259-6DAB7FF7DFFF}"/>
              </a:ext>
            </a:extLst>
          </p:cNvPr>
          <p:cNvSpPr txBox="1"/>
          <p:nvPr/>
        </p:nvSpPr>
        <p:spPr>
          <a:xfrm>
            <a:off x="7647659" y="661344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3EF7934-0A09-41C9-A188-48965DBE15DA}"/>
              </a:ext>
            </a:extLst>
          </p:cNvPr>
          <p:cNvSpPr txBox="1"/>
          <p:nvPr/>
        </p:nvSpPr>
        <p:spPr>
          <a:xfrm>
            <a:off x="0" y="-29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file: Supplementary Fig 5a. 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D505D4C-650B-447F-B726-C9FE4E64F3C6}"/>
              </a:ext>
            </a:extLst>
          </p:cNvPr>
          <p:cNvSpPr txBox="1"/>
          <p:nvPr/>
        </p:nvSpPr>
        <p:spPr>
          <a:xfrm>
            <a:off x="362568" y="849573"/>
            <a:ext cx="914335" cy="3231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PBMCs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직사각형 91">
            <a:extLst>
              <a:ext uri="{FF2B5EF4-FFF2-40B4-BE49-F238E27FC236}">
                <a16:creationId xmlns:a16="http://schemas.microsoft.com/office/drawing/2014/main" id="{B34A3F0F-B538-4FCD-BD79-3F268D86CC0B}"/>
              </a:ext>
            </a:extLst>
          </p:cNvPr>
          <p:cNvSpPr/>
          <p:nvPr/>
        </p:nvSpPr>
        <p:spPr>
          <a:xfrm>
            <a:off x="7013020" y="3008265"/>
            <a:ext cx="1080483" cy="62343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C96B0D4-40F8-404C-AC10-361BAE2F2346}"/>
              </a:ext>
            </a:extLst>
          </p:cNvPr>
          <p:cNvSpPr txBox="1"/>
          <p:nvPr/>
        </p:nvSpPr>
        <p:spPr>
          <a:xfrm>
            <a:off x="4368173" y="3378270"/>
            <a:ext cx="7000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CE42411-D8EB-4227-8CDD-E65BC3355F7C}"/>
              </a:ext>
            </a:extLst>
          </p:cNvPr>
          <p:cNvSpPr txBox="1"/>
          <p:nvPr/>
        </p:nvSpPr>
        <p:spPr>
          <a:xfrm>
            <a:off x="2967856" y="2214165"/>
            <a:ext cx="638440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A723FA6E-23BC-4ED2-B6F4-A6BB094A04F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90"/>
          <a:stretch/>
        </p:blipFill>
        <p:spPr>
          <a:xfrm>
            <a:off x="3475664" y="1606379"/>
            <a:ext cx="2048736" cy="1649985"/>
          </a:xfrm>
          <a:prstGeom prst="rect">
            <a:avLst/>
          </a:prstGeom>
        </p:spPr>
      </p:pic>
      <p:sp>
        <p:nvSpPr>
          <p:cNvPr id="34" name="직사각형 33">
            <a:extLst>
              <a:ext uri="{FF2B5EF4-FFF2-40B4-BE49-F238E27FC236}">
                <a16:creationId xmlns:a16="http://schemas.microsoft.com/office/drawing/2014/main" id="{D506B579-758F-4C7D-8051-909475B493EF}"/>
              </a:ext>
            </a:extLst>
          </p:cNvPr>
          <p:cNvSpPr/>
          <p:nvPr/>
        </p:nvSpPr>
        <p:spPr>
          <a:xfrm flipV="1">
            <a:off x="4019558" y="1589793"/>
            <a:ext cx="746203" cy="134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E24786F-60C8-458A-A38D-8490D5CAB1A9}"/>
              </a:ext>
            </a:extLst>
          </p:cNvPr>
          <p:cNvSpPr txBox="1"/>
          <p:nvPr/>
        </p:nvSpPr>
        <p:spPr>
          <a:xfrm>
            <a:off x="0" y="832579"/>
            <a:ext cx="322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1816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Box 37">
            <a:extLst>
              <a:ext uri="{FF2B5EF4-FFF2-40B4-BE49-F238E27FC236}">
                <a16:creationId xmlns:a16="http://schemas.microsoft.com/office/drawing/2014/main" id="{F3EF7934-0A09-41C9-A188-48965DBE15DA}"/>
              </a:ext>
            </a:extLst>
          </p:cNvPr>
          <p:cNvSpPr txBox="1"/>
          <p:nvPr/>
        </p:nvSpPr>
        <p:spPr>
          <a:xfrm>
            <a:off x="12831" y="9525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file: Supplementary Fig 5b. 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2" name="그림 61">
            <a:extLst>
              <a:ext uri="{FF2B5EF4-FFF2-40B4-BE49-F238E27FC236}">
                <a16:creationId xmlns:a16="http://schemas.microsoft.com/office/drawing/2014/main" id="{948A531E-3106-4DAA-AFC1-51805B2E50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59" r="-1"/>
          <a:stretch/>
        </p:blipFill>
        <p:spPr>
          <a:xfrm>
            <a:off x="6120064" y="969524"/>
            <a:ext cx="2031360" cy="1612800"/>
          </a:xfrm>
          <a:prstGeom prst="rect">
            <a:avLst/>
          </a:prstGeom>
        </p:spPr>
      </p:pic>
      <p:pic>
        <p:nvPicPr>
          <p:cNvPr id="61" name="그림 60">
            <a:extLst>
              <a:ext uri="{FF2B5EF4-FFF2-40B4-BE49-F238E27FC236}">
                <a16:creationId xmlns:a16="http://schemas.microsoft.com/office/drawing/2014/main" id="{A7DE868B-97A4-4C90-9D59-F67F080457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-1" b="436"/>
          <a:stretch/>
        </p:blipFill>
        <p:spPr>
          <a:xfrm>
            <a:off x="6164456" y="3250271"/>
            <a:ext cx="1916992" cy="1612800"/>
          </a:xfrm>
          <a:prstGeom prst="rect">
            <a:avLst/>
          </a:prstGeom>
        </p:spPr>
      </p:pic>
      <p:pic>
        <p:nvPicPr>
          <p:cNvPr id="63" name="그림 62">
            <a:extLst>
              <a:ext uri="{FF2B5EF4-FFF2-40B4-BE49-F238E27FC236}">
                <a16:creationId xmlns:a16="http://schemas.microsoft.com/office/drawing/2014/main" id="{E31F6890-9DD3-420A-BD07-DE9162A9C415}"/>
              </a:ext>
            </a:extLst>
          </p:cNvPr>
          <p:cNvPicPr>
            <a:picLocks/>
          </p:cNvPicPr>
          <p:nvPr/>
        </p:nvPicPr>
        <p:blipFill rotWithShape="1">
          <a:blip r:embed="rId4"/>
          <a:srcRect t="1" b="1358"/>
          <a:stretch/>
        </p:blipFill>
        <p:spPr>
          <a:xfrm>
            <a:off x="3474950" y="1863456"/>
            <a:ext cx="2065232" cy="1695828"/>
          </a:xfrm>
          <a:prstGeom prst="rect">
            <a:avLst/>
          </a:prstGeom>
        </p:spPr>
      </p:pic>
      <p:pic>
        <p:nvPicPr>
          <p:cNvPr id="64" name="그림 63">
            <a:extLst>
              <a:ext uri="{FF2B5EF4-FFF2-40B4-BE49-F238E27FC236}">
                <a16:creationId xmlns:a16="http://schemas.microsoft.com/office/drawing/2014/main" id="{3A777CCF-43F7-43CA-AF99-8DA4D011E69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853"/>
          <a:stretch/>
        </p:blipFill>
        <p:spPr>
          <a:xfrm>
            <a:off x="474359" y="1831098"/>
            <a:ext cx="2036690" cy="1790626"/>
          </a:xfrm>
          <a:prstGeom prst="rect">
            <a:avLst/>
          </a:prstGeom>
        </p:spPr>
      </p:pic>
      <p:sp>
        <p:nvSpPr>
          <p:cNvPr id="71" name="직사각형 70">
            <a:extLst>
              <a:ext uri="{FF2B5EF4-FFF2-40B4-BE49-F238E27FC236}">
                <a16:creationId xmlns:a16="http://schemas.microsoft.com/office/drawing/2014/main" id="{3C07DE45-0ECA-4D6C-AF34-54DC2D0091AB}"/>
              </a:ext>
            </a:extLst>
          </p:cNvPr>
          <p:cNvSpPr/>
          <p:nvPr/>
        </p:nvSpPr>
        <p:spPr>
          <a:xfrm>
            <a:off x="6918777" y="2993111"/>
            <a:ext cx="1007513" cy="143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직사각형 71">
            <a:extLst>
              <a:ext uri="{FF2B5EF4-FFF2-40B4-BE49-F238E27FC236}">
                <a16:creationId xmlns:a16="http://schemas.microsoft.com/office/drawing/2014/main" id="{1196DABC-1295-4A0F-91B3-C3B7F20BC8BF}"/>
              </a:ext>
            </a:extLst>
          </p:cNvPr>
          <p:cNvSpPr/>
          <p:nvPr/>
        </p:nvSpPr>
        <p:spPr>
          <a:xfrm>
            <a:off x="7079865" y="1102184"/>
            <a:ext cx="1001583" cy="61341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8998DBB-8E94-4978-B875-55E8DA2F6FBC}"/>
              </a:ext>
            </a:extLst>
          </p:cNvPr>
          <p:cNvSpPr txBox="1"/>
          <p:nvPr/>
        </p:nvSpPr>
        <p:spPr>
          <a:xfrm>
            <a:off x="6956823" y="4814717"/>
            <a:ext cx="6861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64702C2-B5D0-4F94-963D-7EE4AAFBEDF5}"/>
              </a:ext>
            </a:extLst>
          </p:cNvPr>
          <p:cNvSpPr txBox="1"/>
          <p:nvPr/>
        </p:nvSpPr>
        <p:spPr>
          <a:xfrm>
            <a:off x="6964562" y="2589766"/>
            <a:ext cx="6360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5A170FF-EA10-4BEC-9B00-22DAF919A585}"/>
              </a:ext>
            </a:extLst>
          </p:cNvPr>
          <p:cNvSpPr txBox="1"/>
          <p:nvPr/>
        </p:nvSpPr>
        <p:spPr>
          <a:xfrm>
            <a:off x="8125296" y="1349267"/>
            <a:ext cx="14119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IL-17A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altLang="ko-KR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(Th17)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0C26F17-D301-4D8E-ABCF-AC10DF1C626C}"/>
              </a:ext>
            </a:extLst>
          </p:cNvPr>
          <p:cNvSpPr txBox="1"/>
          <p:nvPr/>
        </p:nvSpPr>
        <p:spPr>
          <a:xfrm>
            <a:off x="8135496" y="3669428"/>
            <a:ext cx="14119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FoxP3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endParaRPr lang="en-US" altLang="ko-KR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Treg</a:t>
            </a:r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30068A1-1BAD-4FDB-B527-2AB7E3922BE0}"/>
              </a:ext>
            </a:extLst>
          </p:cNvPr>
          <p:cNvSpPr txBox="1"/>
          <p:nvPr/>
        </p:nvSpPr>
        <p:spPr>
          <a:xfrm>
            <a:off x="1182991" y="2920737"/>
            <a:ext cx="454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R1</a:t>
            </a:r>
            <a:endParaRPr lang="ko-KR" altLang="en-US" sz="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978EFBD-A56B-4D0D-893C-22F84B28722C}"/>
              </a:ext>
            </a:extLst>
          </p:cNvPr>
          <p:cNvSpPr txBox="1"/>
          <p:nvPr/>
        </p:nvSpPr>
        <p:spPr>
          <a:xfrm rot="16200000">
            <a:off x="164402" y="2558701"/>
            <a:ext cx="681148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SSC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79DB99-3542-43EE-B8F7-66C4A9ABB6AD}"/>
              </a:ext>
            </a:extLst>
          </p:cNvPr>
          <p:cNvSpPr txBox="1"/>
          <p:nvPr/>
        </p:nvSpPr>
        <p:spPr>
          <a:xfrm>
            <a:off x="1144818" y="3596516"/>
            <a:ext cx="766285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FSC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71C4DFB8-14AC-4AE2-9C2A-DF46490050BA}"/>
              </a:ext>
            </a:extLst>
          </p:cNvPr>
          <p:cNvSpPr/>
          <p:nvPr/>
        </p:nvSpPr>
        <p:spPr>
          <a:xfrm>
            <a:off x="4072141" y="1829485"/>
            <a:ext cx="1088772" cy="143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7" name="직선 연결선 86">
            <a:extLst>
              <a:ext uri="{FF2B5EF4-FFF2-40B4-BE49-F238E27FC236}">
                <a16:creationId xmlns:a16="http://schemas.microsoft.com/office/drawing/2014/main" id="{E476C9DD-DCB6-4405-85B2-94242D4CA65E}"/>
              </a:ext>
            </a:extLst>
          </p:cNvPr>
          <p:cNvCxnSpPr>
            <a:cxnSpLocks/>
          </p:cNvCxnSpPr>
          <p:nvPr/>
        </p:nvCxnSpPr>
        <p:spPr>
          <a:xfrm>
            <a:off x="8021543" y="3919681"/>
            <a:ext cx="0" cy="80429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타원 12">
            <a:extLst>
              <a:ext uri="{FF2B5EF4-FFF2-40B4-BE49-F238E27FC236}">
                <a16:creationId xmlns:a16="http://schemas.microsoft.com/office/drawing/2014/main" id="{B8660D25-D97A-4FFB-83E1-EA5E77B1131F}"/>
              </a:ext>
            </a:extLst>
          </p:cNvPr>
          <p:cNvSpPr/>
          <p:nvPr/>
        </p:nvSpPr>
        <p:spPr>
          <a:xfrm rot="562562">
            <a:off x="929482" y="2720282"/>
            <a:ext cx="883866" cy="681149"/>
          </a:xfrm>
          <a:custGeom>
            <a:avLst/>
            <a:gdLst>
              <a:gd name="connsiteX0" fmla="*/ 0 w 963095"/>
              <a:gd name="connsiteY0" fmla="*/ 443917 h 887834"/>
              <a:gd name="connsiteX1" fmla="*/ 481548 w 963095"/>
              <a:gd name="connsiteY1" fmla="*/ 0 h 887834"/>
              <a:gd name="connsiteX2" fmla="*/ 963096 w 963095"/>
              <a:gd name="connsiteY2" fmla="*/ 443917 h 887834"/>
              <a:gd name="connsiteX3" fmla="*/ 481548 w 963095"/>
              <a:gd name="connsiteY3" fmla="*/ 887834 h 887834"/>
              <a:gd name="connsiteX4" fmla="*/ 0 w 963095"/>
              <a:gd name="connsiteY4" fmla="*/ 443917 h 887834"/>
              <a:gd name="connsiteX0" fmla="*/ 0 w 1102796"/>
              <a:gd name="connsiteY0" fmla="*/ 742196 h 932213"/>
              <a:gd name="connsiteX1" fmla="*/ 621248 w 1102796"/>
              <a:gd name="connsiteY1" fmla="*/ 6179 h 932213"/>
              <a:gd name="connsiteX2" fmla="*/ 1102796 w 1102796"/>
              <a:gd name="connsiteY2" fmla="*/ 450096 h 932213"/>
              <a:gd name="connsiteX3" fmla="*/ 621248 w 1102796"/>
              <a:gd name="connsiteY3" fmla="*/ 894013 h 932213"/>
              <a:gd name="connsiteX4" fmla="*/ 0 w 1102796"/>
              <a:gd name="connsiteY4" fmla="*/ 742196 h 932213"/>
              <a:gd name="connsiteX0" fmla="*/ 263 w 1103059"/>
              <a:gd name="connsiteY0" fmla="*/ 572777 h 738859"/>
              <a:gd name="connsiteX1" fmla="*/ 697711 w 1103059"/>
              <a:gd name="connsiteY1" fmla="*/ 14560 h 738859"/>
              <a:gd name="connsiteX2" fmla="*/ 1103059 w 1103059"/>
              <a:gd name="connsiteY2" fmla="*/ 280677 h 738859"/>
              <a:gd name="connsiteX3" fmla="*/ 621511 w 1103059"/>
              <a:gd name="connsiteY3" fmla="*/ 724594 h 738859"/>
              <a:gd name="connsiteX4" fmla="*/ 263 w 1103059"/>
              <a:gd name="connsiteY4" fmla="*/ 572777 h 738859"/>
              <a:gd name="connsiteX0" fmla="*/ 1431 w 1104227"/>
              <a:gd name="connsiteY0" fmla="*/ 572777 h 716079"/>
              <a:gd name="connsiteX1" fmla="*/ 698879 w 1104227"/>
              <a:gd name="connsiteY1" fmla="*/ 14560 h 716079"/>
              <a:gd name="connsiteX2" fmla="*/ 1104227 w 1104227"/>
              <a:gd name="connsiteY2" fmla="*/ 280677 h 716079"/>
              <a:gd name="connsiteX3" fmla="*/ 533779 w 1104227"/>
              <a:gd name="connsiteY3" fmla="*/ 699194 h 716079"/>
              <a:gd name="connsiteX4" fmla="*/ 1431 w 1104227"/>
              <a:gd name="connsiteY4" fmla="*/ 572777 h 716079"/>
              <a:gd name="connsiteX0" fmla="*/ 1704 w 1493120"/>
              <a:gd name="connsiteY0" fmla="*/ 625900 h 780432"/>
              <a:gd name="connsiteX1" fmla="*/ 699152 w 1493120"/>
              <a:gd name="connsiteY1" fmla="*/ 67683 h 780432"/>
              <a:gd name="connsiteX2" fmla="*/ 1493120 w 1493120"/>
              <a:gd name="connsiteY2" fmla="*/ 173780 h 780432"/>
              <a:gd name="connsiteX3" fmla="*/ 534052 w 1493120"/>
              <a:gd name="connsiteY3" fmla="*/ 752317 h 780432"/>
              <a:gd name="connsiteX4" fmla="*/ 1704 w 1493120"/>
              <a:gd name="connsiteY4" fmla="*/ 625900 h 780432"/>
              <a:gd name="connsiteX0" fmla="*/ 1424 w 1492840"/>
              <a:gd name="connsiteY0" fmla="*/ 617786 h 771943"/>
              <a:gd name="connsiteX1" fmla="*/ 683632 w 1492840"/>
              <a:gd name="connsiteY1" fmla="*/ 74809 h 771943"/>
              <a:gd name="connsiteX2" fmla="*/ 1492840 w 1492840"/>
              <a:gd name="connsiteY2" fmla="*/ 165666 h 771943"/>
              <a:gd name="connsiteX3" fmla="*/ 533772 w 1492840"/>
              <a:gd name="connsiteY3" fmla="*/ 744203 h 771943"/>
              <a:gd name="connsiteX4" fmla="*/ 1424 w 1492840"/>
              <a:gd name="connsiteY4" fmla="*/ 617786 h 771943"/>
              <a:gd name="connsiteX0" fmla="*/ 1424 w 1492840"/>
              <a:gd name="connsiteY0" fmla="*/ 699755 h 853912"/>
              <a:gd name="connsiteX1" fmla="*/ 683632 w 1492840"/>
              <a:gd name="connsiteY1" fmla="*/ 156778 h 853912"/>
              <a:gd name="connsiteX2" fmla="*/ 1492840 w 1492840"/>
              <a:gd name="connsiteY2" fmla="*/ 247635 h 853912"/>
              <a:gd name="connsiteX3" fmla="*/ 533772 w 1492840"/>
              <a:gd name="connsiteY3" fmla="*/ 826172 h 853912"/>
              <a:gd name="connsiteX4" fmla="*/ 1424 w 1492840"/>
              <a:gd name="connsiteY4" fmla="*/ 699755 h 853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2840" h="853912">
                <a:moveTo>
                  <a:pt x="1424" y="699755"/>
                </a:moveTo>
                <a:cubicBezTo>
                  <a:pt x="26401" y="588189"/>
                  <a:pt x="374103" y="430251"/>
                  <a:pt x="683632" y="156778"/>
                </a:cubicBezTo>
                <a:cubicBezTo>
                  <a:pt x="993161" y="-116695"/>
                  <a:pt x="1492840" y="2466"/>
                  <a:pt x="1492840" y="247635"/>
                </a:cubicBezTo>
                <a:cubicBezTo>
                  <a:pt x="1492840" y="492804"/>
                  <a:pt x="782341" y="750819"/>
                  <a:pt x="533772" y="826172"/>
                </a:cubicBezTo>
                <a:cubicBezTo>
                  <a:pt x="285203" y="901525"/>
                  <a:pt x="-23553" y="811321"/>
                  <a:pt x="1424" y="699755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2EE0CAD-582B-4C40-8454-EF57664B1231}"/>
              </a:ext>
            </a:extLst>
          </p:cNvPr>
          <p:cNvSpPr txBox="1"/>
          <p:nvPr/>
        </p:nvSpPr>
        <p:spPr>
          <a:xfrm>
            <a:off x="7632324" y="3347813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1BBD13D0-1608-4309-BB78-E5DCA3EA521A}"/>
              </a:ext>
            </a:extLst>
          </p:cNvPr>
          <p:cNvSpPr/>
          <p:nvPr/>
        </p:nvSpPr>
        <p:spPr>
          <a:xfrm>
            <a:off x="862483" y="1854747"/>
            <a:ext cx="1248272" cy="149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3" name="직사각형 72">
            <a:extLst>
              <a:ext uri="{FF2B5EF4-FFF2-40B4-BE49-F238E27FC236}">
                <a16:creationId xmlns:a16="http://schemas.microsoft.com/office/drawing/2014/main" id="{18CBE776-398A-4E6D-B3A6-7E903851D005}"/>
              </a:ext>
            </a:extLst>
          </p:cNvPr>
          <p:cNvSpPr/>
          <p:nvPr/>
        </p:nvSpPr>
        <p:spPr>
          <a:xfrm>
            <a:off x="7088238" y="3373146"/>
            <a:ext cx="944926" cy="60676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1" name="직사각형 90">
            <a:extLst>
              <a:ext uri="{FF2B5EF4-FFF2-40B4-BE49-F238E27FC236}">
                <a16:creationId xmlns:a16="http://schemas.microsoft.com/office/drawing/2014/main" id="{8541DC0B-FCD0-44BA-82D0-CCD88ADBB978}"/>
              </a:ext>
            </a:extLst>
          </p:cNvPr>
          <p:cNvSpPr/>
          <p:nvPr/>
        </p:nvSpPr>
        <p:spPr>
          <a:xfrm>
            <a:off x="6802807" y="3190986"/>
            <a:ext cx="1007513" cy="143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5C3D335-5190-4963-B41B-63BB7EDFBA4A}"/>
              </a:ext>
            </a:extLst>
          </p:cNvPr>
          <p:cNvSpPr txBox="1"/>
          <p:nvPr/>
        </p:nvSpPr>
        <p:spPr>
          <a:xfrm>
            <a:off x="362569" y="1118785"/>
            <a:ext cx="826810" cy="3231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Spleen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직사각형 69">
            <a:extLst>
              <a:ext uri="{FF2B5EF4-FFF2-40B4-BE49-F238E27FC236}">
                <a16:creationId xmlns:a16="http://schemas.microsoft.com/office/drawing/2014/main" id="{D6C23F32-893A-4B52-8CE7-765ED1A68611}"/>
              </a:ext>
            </a:extLst>
          </p:cNvPr>
          <p:cNvSpPr/>
          <p:nvPr/>
        </p:nvSpPr>
        <p:spPr>
          <a:xfrm>
            <a:off x="6639168" y="914897"/>
            <a:ext cx="1007513" cy="143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1E6ADC4-32C4-444A-992C-356AC0DCDE73}"/>
              </a:ext>
            </a:extLst>
          </p:cNvPr>
          <p:cNvSpPr txBox="1"/>
          <p:nvPr/>
        </p:nvSpPr>
        <p:spPr>
          <a:xfrm>
            <a:off x="7702646" y="1087493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화살표: 오른쪽 33">
            <a:extLst>
              <a:ext uri="{FF2B5EF4-FFF2-40B4-BE49-F238E27FC236}">
                <a16:creationId xmlns:a16="http://schemas.microsoft.com/office/drawing/2014/main" id="{A1428E7E-DC60-40CD-A5CA-854FDB868CD1}"/>
              </a:ext>
            </a:extLst>
          </p:cNvPr>
          <p:cNvSpPr/>
          <p:nvPr/>
        </p:nvSpPr>
        <p:spPr>
          <a:xfrm>
            <a:off x="2513280" y="2518059"/>
            <a:ext cx="412593" cy="24434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화살표: 오른쪽 35">
            <a:extLst>
              <a:ext uri="{FF2B5EF4-FFF2-40B4-BE49-F238E27FC236}">
                <a16:creationId xmlns:a16="http://schemas.microsoft.com/office/drawing/2014/main" id="{1A166B95-D3D4-42BF-94B2-D2F50663E34D}"/>
              </a:ext>
            </a:extLst>
          </p:cNvPr>
          <p:cNvSpPr/>
          <p:nvPr/>
        </p:nvSpPr>
        <p:spPr>
          <a:xfrm rot="20186852">
            <a:off x="5485305" y="2143311"/>
            <a:ext cx="412593" cy="24434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화살표: 오른쪽 36">
            <a:extLst>
              <a:ext uri="{FF2B5EF4-FFF2-40B4-BE49-F238E27FC236}">
                <a16:creationId xmlns:a16="http://schemas.microsoft.com/office/drawing/2014/main" id="{8D941192-B44C-43F3-BCFE-4971A485B7A5}"/>
              </a:ext>
            </a:extLst>
          </p:cNvPr>
          <p:cNvSpPr/>
          <p:nvPr/>
        </p:nvSpPr>
        <p:spPr>
          <a:xfrm rot="1964240">
            <a:off x="5485306" y="2822618"/>
            <a:ext cx="412593" cy="24434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33CA0D9-6802-41BF-B609-686336535C74}"/>
              </a:ext>
            </a:extLst>
          </p:cNvPr>
          <p:cNvSpPr txBox="1"/>
          <p:nvPr/>
        </p:nvSpPr>
        <p:spPr>
          <a:xfrm>
            <a:off x="5287630" y="1485303"/>
            <a:ext cx="824167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IL-17A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6E959B8-DA83-4EE9-BF54-50DDD9FC4CAA}"/>
              </a:ext>
            </a:extLst>
          </p:cNvPr>
          <p:cNvSpPr txBox="1"/>
          <p:nvPr/>
        </p:nvSpPr>
        <p:spPr>
          <a:xfrm>
            <a:off x="5424803" y="3766378"/>
            <a:ext cx="824167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FoxP3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4B9C889-9268-4C75-984B-54026250EE76}"/>
              </a:ext>
            </a:extLst>
          </p:cNvPr>
          <p:cNvSpPr txBox="1"/>
          <p:nvPr/>
        </p:nvSpPr>
        <p:spPr>
          <a:xfrm>
            <a:off x="4368173" y="3647482"/>
            <a:ext cx="7000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73B3942-3852-4B9E-9591-3A262FCF8C02}"/>
              </a:ext>
            </a:extLst>
          </p:cNvPr>
          <p:cNvSpPr txBox="1"/>
          <p:nvPr/>
        </p:nvSpPr>
        <p:spPr>
          <a:xfrm>
            <a:off x="2967856" y="2483377"/>
            <a:ext cx="638440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FF78789-3BA9-41A5-8328-C525BF6581A0}"/>
              </a:ext>
            </a:extLst>
          </p:cNvPr>
          <p:cNvSpPr txBox="1"/>
          <p:nvPr/>
        </p:nvSpPr>
        <p:spPr>
          <a:xfrm>
            <a:off x="0" y="1101791"/>
            <a:ext cx="322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2000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>
            <a:extLst>
              <a:ext uri="{FF2B5EF4-FFF2-40B4-BE49-F238E27FC236}">
                <a16:creationId xmlns:a16="http://schemas.microsoft.com/office/drawing/2014/main" id="{28A095AD-C206-4572-993D-F634E7E6C694}"/>
              </a:ext>
            </a:extLst>
          </p:cNvPr>
          <p:cNvGrpSpPr/>
          <p:nvPr/>
        </p:nvGrpSpPr>
        <p:grpSpPr>
          <a:xfrm>
            <a:off x="6180901" y="735392"/>
            <a:ext cx="1950889" cy="1688738"/>
            <a:chOff x="2084864" y="3274580"/>
            <a:chExt cx="1950889" cy="1688738"/>
          </a:xfrm>
        </p:grpSpPr>
        <p:pic>
          <p:nvPicPr>
            <p:cNvPr id="6" name="그림 5">
              <a:extLst>
                <a:ext uri="{FF2B5EF4-FFF2-40B4-BE49-F238E27FC236}">
                  <a16:creationId xmlns:a16="http://schemas.microsoft.com/office/drawing/2014/main" id="{4241B768-7802-48B2-9F85-AEAC35638A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84864" y="3274580"/>
              <a:ext cx="1950889" cy="1688738"/>
            </a:xfrm>
            <a:prstGeom prst="rect">
              <a:avLst/>
            </a:prstGeom>
          </p:spPr>
        </p:pic>
        <p:sp>
          <p:nvSpPr>
            <p:cNvPr id="48" name="직사각형 47">
              <a:extLst>
                <a:ext uri="{FF2B5EF4-FFF2-40B4-BE49-F238E27FC236}">
                  <a16:creationId xmlns:a16="http://schemas.microsoft.com/office/drawing/2014/main" id="{C431D2D0-EEC1-417D-8645-EB9D12DC757B}"/>
                </a:ext>
              </a:extLst>
            </p:cNvPr>
            <p:cNvSpPr/>
            <p:nvPr/>
          </p:nvSpPr>
          <p:spPr>
            <a:xfrm>
              <a:off x="3140938" y="3387842"/>
              <a:ext cx="824167" cy="648892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5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pic>
        <p:nvPicPr>
          <p:cNvPr id="41" name="그림 40">
            <a:extLst>
              <a:ext uri="{FF2B5EF4-FFF2-40B4-BE49-F238E27FC236}">
                <a16:creationId xmlns:a16="http://schemas.microsoft.com/office/drawing/2014/main" id="{755C6F09-F371-4FE2-A9C6-840E7AD3E9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21" t="1359"/>
          <a:stretch/>
        </p:blipFill>
        <p:spPr>
          <a:xfrm>
            <a:off x="6161150" y="3011122"/>
            <a:ext cx="1990392" cy="1588437"/>
          </a:xfrm>
          <a:prstGeom prst="rect">
            <a:avLst/>
          </a:prstGeom>
        </p:spPr>
      </p:pic>
      <p:pic>
        <p:nvPicPr>
          <p:cNvPr id="93" name="그림 92">
            <a:extLst>
              <a:ext uri="{FF2B5EF4-FFF2-40B4-BE49-F238E27FC236}">
                <a16:creationId xmlns:a16="http://schemas.microsoft.com/office/drawing/2014/main" id="{E8299A9E-5421-4040-827C-8ACA5C82C2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657" t="4497" b="780"/>
          <a:stretch/>
        </p:blipFill>
        <p:spPr>
          <a:xfrm>
            <a:off x="500614" y="1582882"/>
            <a:ext cx="2049842" cy="1773131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F3EF7934-0A09-41C9-A188-48965DBE15DA}"/>
              </a:ext>
            </a:extLst>
          </p:cNvPr>
          <p:cNvSpPr txBox="1"/>
          <p:nvPr/>
        </p:nvSpPr>
        <p:spPr>
          <a:xfrm>
            <a:off x="0" y="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file: Supplementary Fig 5c. </a:t>
            </a:r>
            <a:endParaRPr lang="ko-KR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E8998DBB-8E94-4978-B875-55E8DA2F6FBC}"/>
              </a:ext>
            </a:extLst>
          </p:cNvPr>
          <p:cNvSpPr txBox="1"/>
          <p:nvPr/>
        </p:nvSpPr>
        <p:spPr>
          <a:xfrm>
            <a:off x="7090078" y="4513360"/>
            <a:ext cx="68613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25A170FF-EA10-4BEC-9B00-22DAF919A585}"/>
              </a:ext>
            </a:extLst>
          </p:cNvPr>
          <p:cNvSpPr txBox="1"/>
          <p:nvPr/>
        </p:nvSpPr>
        <p:spPr>
          <a:xfrm>
            <a:off x="8125546" y="1108764"/>
            <a:ext cx="141198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IL-17A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lang="en-US" altLang="ko-KR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(Th17)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0C26F17-D301-4D8E-ABCF-AC10DF1C626C}"/>
              </a:ext>
            </a:extLst>
          </p:cNvPr>
          <p:cNvSpPr txBox="1"/>
          <p:nvPr/>
        </p:nvSpPr>
        <p:spPr>
          <a:xfrm>
            <a:off x="8135746" y="3428925"/>
            <a:ext cx="14119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FoxP3</a:t>
            </a:r>
            <a:r>
              <a:rPr lang="en-US" altLang="ko-KR" sz="1500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+</a:t>
            </a:r>
            <a:endParaRPr lang="en-US" altLang="ko-KR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ko-KR" sz="15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Treg</a:t>
            </a:r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30068A1-1BAD-4FDB-B527-2AB7E3922BE0}"/>
              </a:ext>
            </a:extLst>
          </p:cNvPr>
          <p:cNvSpPr txBox="1"/>
          <p:nvPr/>
        </p:nvSpPr>
        <p:spPr>
          <a:xfrm>
            <a:off x="1188347" y="2606663"/>
            <a:ext cx="454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R1</a:t>
            </a:r>
            <a:endParaRPr lang="ko-KR" altLang="en-US" sz="15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C978EFBD-A56B-4D0D-893C-22F84B28722C}"/>
              </a:ext>
            </a:extLst>
          </p:cNvPr>
          <p:cNvSpPr txBox="1"/>
          <p:nvPr/>
        </p:nvSpPr>
        <p:spPr>
          <a:xfrm rot="16200000">
            <a:off x="190778" y="2318198"/>
            <a:ext cx="681148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SSC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C79DB99-3542-43EE-B8F7-66C4A9ABB6AD}"/>
              </a:ext>
            </a:extLst>
          </p:cNvPr>
          <p:cNvSpPr txBox="1"/>
          <p:nvPr/>
        </p:nvSpPr>
        <p:spPr>
          <a:xfrm>
            <a:off x="1171194" y="3261420"/>
            <a:ext cx="766285" cy="3231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FSC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6" name="직사각형 85">
            <a:extLst>
              <a:ext uri="{FF2B5EF4-FFF2-40B4-BE49-F238E27FC236}">
                <a16:creationId xmlns:a16="http://schemas.microsoft.com/office/drawing/2014/main" id="{71C4DFB8-14AC-4AE2-9C2A-DF46490050BA}"/>
              </a:ext>
            </a:extLst>
          </p:cNvPr>
          <p:cNvSpPr/>
          <p:nvPr/>
        </p:nvSpPr>
        <p:spPr>
          <a:xfrm>
            <a:off x="3708803" y="1694082"/>
            <a:ext cx="1088772" cy="1439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타원 12">
            <a:extLst>
              <a:ext uri="{FF2B5EF4-FFF2-40B4-BE49-F238E27FC236}">
                <a16:creationId xmlns:a16="http://schemas.microsoft.com/office/drawing/2014/main" id="{B8660D25-D97A-4FFB-83E1-EA5E77B1131F}"/>
              </a:ext>
            </a:extLst>
          </p:cNvPr>
          <p:cNvSpPr/>
          <p:nvPr/>
        </p:nvSpPr>
        <p:spPr>
          <a:xfrm rot="562562">
            <a:off x="986584" y="2296452"/>
            <a:ext cx="891743" cy="799300"/>
          </a:xfrm>
          <a:custGeom>
            <a:avLst/>
            <a:gdLst>
              <a:gd name="connsiteX0" fmla="*/ 0 w 963095"/>
              <a:gd name="connsiteY0" fmla="*/ 443917 h 887834"/>
              <a:gd name="connsiteX1" fmla="*/ 481548 w 963095"/>
              <a:gd name="connsiteY1" fmla="*/ 0 h 887834"/>
              <a:gd name="connsiteX2" fmla="*/ 963096 w 963095"/>
              <a:gd name="connsiteY2" fmla="*/ 443917 h 887834"/>
              <a:gd name="connsiteX3" fmla="*/ 481548 w 963095"/>
              <a:gd name="connsiteY3" fmla="*/ 887834 h 887834"/>
              <a:gd name="connsiteX4" fmla="*/ 0 w 963095"/>
              <a:gd name="connsiteY4" fmla="*/ 443917 h 887834"/>
              <a:gd name="connsiteX0" fmla="*/ 0 w 1102796"/>
              <a:gd name="connsiteY0" fmla="*/ 742196 h 932213"/>
              <a:gd name="connsiteX1" fmla="*/ 621248 w 1102796"/>
              <a:gd name="connsiteY1" fmla="*/ 6179 h 932213"/>
              <a:gd name="connsiteX2" fmla="*/ 1102796 w 1102796"/>
              <a:gd name="connsiteY2" fmla="*/ 450096 h 932213"/>
              <a:gd name="connsiteX3" fmla="*/ 621248 w 1102796"/>
              <a:gd name="connsiteY3" fmla="*/ 894013 h 932213"/>
              <a:gd name="connsiteX4" fmla="*/ 0 w 1102796"/>
              <a:gd name="connsiteY4" fmla="*/ 742196 h 932213"/>
              <a:gd name="connsiteX0" fmla="*/ 263 w 1103059"/>
              <a:gd name="connsiteY0" fmla="*/ 572777 h 738859"/>
              <a:gd name="connsiteX1" fmla="*/ 697711 w 1103059"/>
              <a:gd name="connsiteY1" fmla="*/ 14560 h 738859"/>
              <a:gd name="connsiteX2" fmla="*/ 1103059 w 1103059"/>
              <a:gd name="connsiteY2" fmla="*/ 280677 h 738859"/>
              <a:gd name="connsiteX3" fmla="*/ 621511 w 1103059"/>
              <a:gd name="connsiteY3" fmla="*/ 724594 h 738859"/>
              <a:gd name="connsiteX4" fmla="*/ 263 w 1103059"/>
              <a:gd name="connsiteY4" fmla="*/ 572777 h 738859"/>
              <a:gd name="connsiteX0" fmla="*/ 1431 w 1104227"/>
              <a:gd name="connsiteY0" fmla="*/ 572777 h 716079"/>
              <a:gd name="connsiteX1" fmla="*/ 698879 w 1104227"/>
              <a:gd name="connsiteY1" fmla="*/ 14560 h 716079"/>
              <a:gd name="connsiteX2" fmla="*/ 1104227 w 1104227"/>
              <a:gd name="connsiteY2" fmla="*/ 280677 h 716079"/>
              <a:gd name="connsiteX3" fmla="*/ 533779 w 1104227"/>
              <a:gd name="connsiteY3" fmla="*/ 699194 h 716079"/>
              <a:gd name="connsiteX4" fmla="*/ 1431 w 1104227"/>
              <a:gd name="connsiteY4" fmla="*/ 572777 h 716079"/>
              <a:gd name="connsiteX0" fmla="*/ 1704 w 1493120"/>
              <a:gd name="connsiteY0" fmla="*/ 625900 h 780432"/>
              <a:gd name="connsiteX1" fmla="*/ 699152 w 1493120"/>
              <a:gd name="connsiteY1" fmla="*/ 67683 h 780432"/>
              <a:gd name="connsiteX2" fmla="*/ 1493120 w 1493120"/>
              <a:gd name="connsiteY2" fmla="*/ 173780 h 780432"/>
              <a:gd name="connsiteX3" fmla="*/ 534052 w 1493120"/>
              <a:gd name="connsiteY3" fmla="*/ 752317 h 780432"/>
              <a:gd name="connsiteX4" fmla="*/ 1704 w 1493120"/>
              <a:gd name="connsiteY4" fmla="*/ 625900 h 780432"/>
              <a:gd name="connsiteX0" fmla="*/ 1424 w 1492840"/>
              <a:gd name="connsiteY0" fmla="*/ 617786 h 771943"/>
              <a:gd name="connsiteX1" fmla="*/ 683632 w 1492840"/>
              <a:gd name="connsiteY1" fmla="*/ 74809 h 771943"/>
              <a:gd name="connsiteX2" fmla="*/ 1492840 w 1492840"/>
              <a:gd name="connsiteY2" fmla="*/ 165666 h 771943"/>
              <a:gd name="connsiteX3" fmla="*/ 533772 w 1492840"/>
              <a:gd name="connsiteY3" fmla="*/ 744203 h 771943"/>
              <a:gd name="connsiteX4" fmla="*/ 1424 w 1492840"/>
              <a:gd name="connsiteY4" fmla="*/ 617786 h 771943"/>
              <a:gd name="connsiteX0" fmla="*/ 1424 w 1492840"/>
              <a:gd name="connsiteY0" fmla="*/ 699755 h 853912"/>
              <a:gd name="connsiteX1" fmla="*/ 683632 w 1492840"/>
              <a:gd name="connsiteY1" fmla="*/ 156778 h 853912"/>
              <a:gd name="connsiteX2" fmla="*/ 1492840 w 1492840"/>
              <a:gd name="connsiteY2" fmla="*/ 247635 h 853912"/>
              <a:gd name="connsiteX3" fmla="*/ 533772 w 1492840"/>
              <a:gd name="connsiteY3" fmla="*/ 826172 h 853912"/>
              <a:gd name="connsiteX4" fmla="*/ 1424 w 1492840"/>
              <a:gd name="connsiteY4" fmla="*/ 699755 h 853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2840" h="853912">
                <a:moveTo>
                  <a:pt x="1424" y="699755"/>
                </a:moveTo>
                <a:cubicBezTo>
                  <a:pt x="26401" y="588189"/>
                  <a:pt x="374103" y="430251"/>
                  <a:pt x="683632" y="156778"/>
                </a:cubicBezTo>
                <a:cubicBezTo>
                  <a:pt x="993161" y="-116695"/>
                  <a:pt x="1492840" y="2466"/>
                  <a:pt x="1492840" y="247635"/>
                </a:cubicBezTo>
                <a:cubicBezTo>
                  <a:pt x="1492840" y="492804"/>
                  <a:pt x="782341" y="750819"/>
                  <a:pt x="533772" y="826172"/>
                </a:cubicBezTo>
                <a:cubicBezTo>
                  <a:pt x="285203" y="901525"/>
                  <a:pt x="-23553" y="811321"/>
                  <a:pt x="1424" y="699755"/>
                </a:cubicBezTo>
                <a:close/>
              </a:path>
            </a:pathLst>
          </a:cu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2EE0CAD-582B-4C40-8454-EF57664B1231}"/>
              </a:ext>
            </a:extLst>
          </p:cNvPr>
          <p:cNvSpPr txBox="1"/>
          <p:nvPr/>
        </p:nvSpPr>
        <p:spPr>
          <a:xfrm>
            <a:off x="7675654" y="835863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C1E6ADC4-32C4-444A-992C-356AC0DCDE73}"/>
              </a:ext>
            </a:extLst>
          </p:cNvPr>
          <p:cNvSpPr txBox="1"/>
          <p:nvPr/>
        </p:nvSpPr>
        <p:spPr>
          <a:xfrm>
            <a:off x="7678168" y="3083814"/>
            <a:ext cx="7143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0" name="직사각형 89">
            <a:extLst>
              <a:ext uri="{FF2B5EF4-FFF2-40B4-BE49-F238E27FC236}">
                <a16:creationId xmlns:a16="http://schemas.microsoft.com/office/drawing/2014/main" id="{1BBD13D0-1608-4309-BB78-E5DCA3EA521A}"/>
              </a:ext>
            </a:extLst>
          </p:cNvPr>
          <p:cNvSpPr/>
          <p:nvPr/>
        </p:nvSpPr>
        <p:spPr>
          <a:xfrm>
            <a:off x="873491" y="1493931"/>
            <a:ext cx="1320365" cy="19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5" name="그림 114">
            <a:extLst>
              <a:ext uri="{FF2B5EF4-FFF2-40B4-BE49-F238E27FC236}">
                <a16:creationId xmlns:a16="http://schemas.microsoft.com/office/drawing/2014/main" id="{EFA6025B-353B-4746-9F70-F6F0FF64B910}"/>
              </a:ext>
            </a:extLst>
          </p:cNvPr>
          <p:cNvPicPr preferRelativeResize="0">
            <a:picLocks/>
          </p:cNvPicPr>
          <p:nvPr/>
        </p:nvPicPr>
        <p:blipFill rotWithShape="1">
          <a:blip r:embed="rId5"/>
          <a:srcRect l="1313" b="1841"/>
          <a:stretch/>
        </p:blipFill>
        <p:spPr>
          <a:xfrm>
            <a:off x="3548044" y="1612701"/>
            <a:ext cx="1994400" cy="1692099"/>
          </a:xfrm>
          <a:prstGeom prst="rect">
            <a:avLst/>
          </a:prstGeom>
        </p:spPr>
      </p:pic>
      <p:sp>
        <p:nvSpPr>
          <p:cNvPr id="117" name="직사각형 116">
            <a:extLst>
              <a:ext uri="{FF2B5EF4-FFF2-40B4-BE49-F238E27FC236}">
                <a16:creationId xmlns:a16="http://schemas.microsoft.com/office/drawing/2014/main" id="{9D2738B4-A0D8-45B3-A68B-B0D6418A177E}"/>
              </a:ext>
            </a:extLst>
          </p:cNvPr>
          <p:cNvSpPr/>
          <p:nvPr/>
        </p:nvSpPr>
        <p:spPr>
          <a:xfrm>
            <a:off x="3911818" y="1539295"/>
            <a:ext cx="1320365" cy="1983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3D894CB-3DC0-4CEA-8EAA-9B0A3663C4D3}"/>
              </a:ext>
            </a:extLst>
          </p:cNvPr>
          <p:cNvSpPr txBox="1"/>
          <p:nvPr/>
        </p:nvSpPr>
        <p:spPr>
          <a:xfrm>
            <a:off x="388945" y="878282"/>
            <a:ext cx="826810" cy="3231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Kidney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272D782-A541-4145-9BAF-26AC20DDDA95}"/>
              </a:ext>
            </a:extLst>
          </p:cNvPr>
          <p:cNvSpPr txBox="1"/>
          <p:nvPr/>
        </p:nvSpPr>
        <p:spPr>
          <a:xfrm>
            <a:off x="4394549" y="3406979"/>
            <a:ext cx="70001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화살표: 오른쪽 33">
            <a:extLst>
              <a:ext uri="{FF2B5EF4-FFF2-40B4-BE49-F238E27FC236}">
                <a16:creationId xmlns:a16="http://schemas.microsoft.com/office/drawing/2014/main" id="{B5AA2B27-E428-4320-84E6-39457B6EEFB9}"/>
              </a:ext>
            </a:extLst>
          </p:cNvPr>
          <p:cNvSpPr/>
          <p:nvPr/>
        </p:nvSpPr>
        <p:spPr>
          <a:xfrm rot="20186852">
            <a:off x="5511681" y="1902808"/>
            <a:ext cx="412593" cy="24434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화살표: 오른쪽 34">
            <a:extLst>
              <a:ext uri="{FF2B5EF4-FFF2-40B4-BE49-F238E27FC236}">
                <a16:creationId xmlns:a16="http://schemas.microsoft.com/office/drawing/2014/main" id="{CBA997D2-AFE7-45D9-BCC3-4BBD44789C16}"/>
              </a:ext>
            </a:extLst>
          </p:cNvPr>
          <p:cNvSpPr/>
          <p:nvPr/>
        </p:nvSpPr>
        <p:spPr>
          <a:xfrm rot="1964240">
            <a:off x="5511682" y="2582115"/>
            <a:ext cx="412593" cy="24434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DAFA239-5B4B-4140-9E10-AC0E2C3F9EDA}"/>
              </a:ext>
            </a:extLst>
          </p:cNvPr>
          <p:cNvSpPr txBox="1"/>
          <p:nvPr/>
        </p:nvSpPr>
        <p:spPr>
          <a:xfrm>
            <a:off x="5314006" y="1244800"/>
            <a:ext cx="824167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IL-17A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F1FC346-7F9B-48D5-A745-458567EF9E45}"/>
              </a:ext>
            </a:extLst>
          </p:cNvPr>
          <p:cNvSpPr txBox="1"/>
          <p:nvPr/>
        </p:nvSpPr>
        <p:spPr>
          <a:xfrm>
            <a:off x="5451179" y="3525875"/>
            <a:ext cx="824167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FoxP3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화살표: 오른쪽 38">
            <a:extLst>
              <a:ext uri="{FF2B5EF4-FFF2-40B4-BE49-F238E27FC236}">
                <a16:creationId xmlns:a16="http://schemas.microsoft.com/office/drawing/2014/main" id="{E9B15986-5B8D-4166-B729-B95FA1695271}"/>
              </a:ext>
            </a:extLst>
          </p:cNvPr>
          <p:cNvSpPr/>
          <p:nvPr/>
        </p:nvSpPr>
        <p:spPr>
          <a:xfrm>
            <a:off x="2539656" y="2277556"/>
            <a:ext cx="412593" cy="244348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031DCE2-B83E-474D-9D1E-F8F57393283A}"/>
              </a:ext>
            </a:extLst>
          </p:cNvPr>
          <p:cNvSpPr txBox="1"/>
          <p:nvPr/>
        </p:nvSpPr>
        <p:spPr>
          <a:xfrm>
            <a:off x="2994232" y="2242874"/>
            <a:ext cx="638440" cy="331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1FD570E0-A3D2-4A81-8B79-AEC1D140892E}"/>
              </a:ext>
            </a:extLst>
          </p:cNvPr>
          <p:cNvSpPr/>
          <p:nvPr/>
        </p:nvSpPr>
        <p:spPr>
          <a:xfrm>
            <a:off x="6783409" y="2960052"/>
            <a:ext cx="636083" cy="122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직사각형 41">
            <a:extLst>
              <a:ext uri="{FF2B5EF4-FFF2-40B4-BE49-F238E27FC236}">
                <a16:creationId xmlns:a16="http://schemas.microsoft.com/office/drawing/2014/main" id="{133F6902-E8E3-4643-AF85-104AC2360576}"/>
              </a:ext>
            </a:extLst>
          </p:cNvPr>
          <p:cNvSpPr/>
          <p:nvPr/>
        </p:nvSpPr>
        <p:spPr>
          <a:xfrm>
            <a:off x="7235372" y="3132643"/>
            <a:ext cx="824167" cy="606763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직사각형 52">
            <a:extLst>
              <a:ext uri="{FF2B5EF4-FFF2-40B4-BE49-F238E27FC236}">
                <a16:creationId xmlns:a16="http://schemas.microsoft.com/office/drawing/2014/main" id="{30AF2CF5-D923-4A29-A32A-1C0D6D0D556E}"/>
              </a:ext>
            </a:extLst>
          </p:cNvPr>
          <p:cNvSpPr/>
          <p:nvPr/>
        </p:nvSpPr>
        <p:spPr>
          <a:xfrm>
            <a:off x="6838303" y="678178"/>
            <a:ext cx="636083" cy="1228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9B34CBB-F4E9-418C-9D95-823700354ABE}"/>
              </a:ext>
            </a:extLst>
          </p:cNvPr>
          <p:cNvSpPr txBox="1"/>
          <p:nvPr/>
        </p:nvSpPr>
        <p:spPr>
          <a:xfrm>
            <a:off x="6990938" y="2349263"/>
            <a:ext cx="636083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CD4</a:t>
            </a:r>
            <a:endParaRPr lang="ko-KR" altLang="en-US" sz="1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7E4C225A-CC8E-4AE3-AD31-E8EA2245D829}"/>
              </a:ext>
            </a:extLst>
          </p:cNvPr>
          <p:cNvSpPr txBox="1"/>
          <p:nvPr/>
        </p:nvSpPr>
        <p:spPr>
          <a:xfrm>
            <a:off x="26376" y="861288"/>
            <a:ext cx="3221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c. </a:t>
            </a:r>
            <a:endParaRPr lang="ko-KR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63680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8698</TotalTime>
  <Words>256</Words>
  <Application>Microsoft Office PowerPoint</Application>
  <PresentationFormat>화면 슬라이드 쇼(4:3)</PresentationFormat>
  <Paragraphs>108</Paragraphs>
  <Slides>7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2</vt:i4>
      </vt:variant>
      <vt:variant>
        <vt:lpstr>슬라이드 제목</vt:lpstr>
      </vt:variant>
      <vt:variant>
        <vt:i4>7</vt:i4>
      </vt:variant>
    </vt:vector>
  </HeadingPairs>
  <TitlesOfParts>
    <vt:vector size="15" baseType="lpstr">
      <vt:lpstr>맑은 고딕</vt:lpstr>
      <vt:lpstr>Arial</vt:lpstr>
      <vt:lpstr>Calibri</vt:lpstr>
      <vt:lpstr>Calibri Light</vt:lpstr>
      <vt:lpstr>Times New Roman</vt:lpstr>
      <vt:lpstr>Office 테마</vt:lpstr>
      <vt:lpstr>Prism 7</vt:lpstr>
      <vt:lpstr>GraphPad Prism 7 Project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Transferred adult Th17 cells accelerates development of hypertension in juvenile Spontaneous Hypertensive Rat</dc:title>
  <dc:creator>winner</dc:creator>
  <cp:lastModifiedBy>winner</cp:lastModifiedBy>
  <cp:revision>383</cp:revision>
  <dcterms:created xsi:type="dcterms:W3CDTF">2020-07-02T01:34:39Z</dcterms:created>
  <dcterms:modified xsi:type="dcterms:W3CDTF">2021-02-03T10:02:38Z</dcterms:modified>
</cp:coreProperties>
</file>