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66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9707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5157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8699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109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8537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2792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02779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2212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29821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9278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0045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0C32D-C5D6-4BD3-8752-F6C2F96175B5}" type="datetimeFigureOut">
              <a:rPr lang="pt-BR" smtClean="0"/>
              <a:t>12/10/2020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B57E7-5A66-4BE4-8668-F0F6FA11A84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0101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46" y="2126321"/>
            <a:ext cx="2967228" cy="2322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4042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Aline Fonseca</dc:creator>
  <cp:lastModifiedBy>Aline Fonseca</cp:lastModifiedBy>
  <cp:revision>1</cp:revision>
  <dcterms:created xsi:type="dcterms:W3CDTF">2020-10-13T00:27:31Z</dcterms:created>
  <dcterms:modified xsi:type="dcterms:W3CDTF">2020-10-13T00:28:02Z</dcterms:modified>
</cp:coreProperties>
</file>