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66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566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420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245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0952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301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8939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797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5322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192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4910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640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86E36-B2BC-44C3-8A03-71099237A818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738B5-6FF7-4A0F-91B6-E4A5F4A847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48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/>
          <p:cNvGrpSpPr/>
          <p:nvPr/>
        </p:nvGrpSpPr>
        <p:grpSpPr>
          <a:xfrm>
            <a:off x="4128823" y="938273"/>
            <a:ext cx="2987040" cy="4981454"/>
            <a:chOff x="2409205" y="805174"/>
            <a:chExt cx="2987040" cy="4981454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9205" y="943674"/>
              <a:ext cx="2897124" cy="2282952"/>
            </a:xfrm>
            <a:prstGeom prst="rect">
              <a:avLst/>
            </a:prstGeom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9205" y="3429000"/>
              <a:ext cx="2987040" cy="2357628"/>
            </a:xfrm>
            <a:prstGeom prst="rect">
              <a:avLst/>
            </a:prstGeom>
          </p:spPr>
        </p:pic>
        <p:sp>
          <p:nvSpPr>
            <p:cNvPr id="7" name="CaixaDeTexto 6"/>
            <p:cNvSpPr txBox="1"/>
            <p:nvPr/>
          </p:nvSpPr>
          <p:spPr>
            <a:xfrm>
              <a:off x="2409205" y="805174"/>
              <a:ext cx="4503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pt-B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>
              <a:off x="2409205" y="3290500"/>
              <a:ext cx="4503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58893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Aline Fonseca</dc:creator>
  <cp:lastModifiedBy>Aline Fonseca</cp:lastModifiedBy>
  <cp:revision>1</cp:revision>
  <dcterms:created xsi:type="dcterms:W3CDTF">2020-10-13T00:28:25Z</dcterms:created>
  <dcterms:modified xsi:type="dcterms:W3CDTF">2020-10-13T00:28:46Z</dcterms:modified>
</cp:coreProperties>
</file>