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378" r:id="rId2"/>
    <p:sldId id="420" r:id="rId3"/>
    <p:sldId id="406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ologist_ren@163.com" initials="b" lastIdx="1" clrIdx="0">
    <p:extLst>
      <p:ext uri="{19B8F6BF-5375-455C-9EA6-DF929625EA0E}">
        <p15:presenceInfo xmlns:p15="http://schemas.microsoft.com/office/powerpoint/2012/main" userId="c85cc62b3118459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1D1"/>
    <a:srgbClr val="0000FF"/>
    <a:srgbClr val="A88282"/>
    <a:srgbClr val="BFBFBF"/>
    <a:srgbClr val="C9A3A3"/>
    <a:srgbClr val="808080"/>
    <a:srgbClr val="7F7F7F"/>
    <a:srgbClr val="FFFFFF"/>
    <a:srgbClr val="FFD9D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480B37-000D-428A-813C-C2E7E5911F21}" v="16" dt="2021-01-14T14:26:07.5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605" autoAdjust="0"/>
    <p:restoredTop sz="97020" autoAdjust="0"/>
  </p:normalViewPr>
  <p:slideViewPr>
    <p:cSldViewPr snapToGrid="0">
      <p:cViewPr varScale="1">
        <p:scale>
          <a:sx n="121" d="100"/>
          <a:sy n="121" d="100"/>
        </p:scale>
        <p:origin x="47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angrui Yang" userId="c65ae45b47b01a16" providerId="LiveId" clId="{A2480B37-000D-428A-813C-C2E7E5911F21}"/>
    <pc:docChg chg="undo custSel modSld">
      <pc:chgData name="Guangrui Yang" userId="c65ae45b47b01a16" providerId="LiveId" clId="{A2480B37-000D-428A-813C-C2E7E5911F21}" dt="2021-01-14T14:25:39.584" v="202" actId="478"/>
      <pc:docMkLst>
        <pc:docMk/>
      </pc:docMkLst>
      <pc:sldChg chg="delSp mod">
        <pc:chgData name="Guangrui Yang" userId="c65ae45b47b01a16" providerId="LiveId" clId="{A2480B37-000D-428A-813C-C2E7E5911F21}" dt="2021-01-14T14:17:38.814" v="113" actId="478"/>
        <pc:sldMkLst>
          <pc:docMk/>
          <pc:sldMk cId="568821702" sldId="382"/>
        </pc:sldMkLst>
        <pc:spChg chg="del">
          <ac:chgData name="Guangrui Yang" userId="c65ae45b47b01a16" providerId="LiveId" clId="{A2480B37-000D-428A-813C-C2E7E5911F21}" dt="2021-01-14T14:17:38.814" v="113" actId="478"/>
          <ac:spMkLst>
            <pc:docMk/>
            <pc:sldMk cId="568821702" sldId="382"/>
            <ac:spMk id="3" creationId="{C8608747-7725-43A2-9CE1-0224A2A171BC}"/>
          </ac:spMkLst>
        </pc:spChg>
      </pc:sldChg>
      <pc:sldChg chg="delSp modSp mod">
        <pc:chgData name="Guangrui Yang" userId="c65ae45b47b01a16" providerId="LiveId" clId="{A2480B37-000D-428A-813C-C2E7E5911F21}" dt="2021-01-14T14:16:57.854" v="112" actId="478"/>
        <pc:sldMkLst>
          <pc:docMk/>
          <pc:sldMk cId="1057269839" sldId="409"/>
        </pc:sldMkLst>
        <pc:spChg chg="del mod">
          <ac:chgData name="Guangrui Yang" userId="c65ae45b47b01a16" providerId="LiveId" clId="{A2480B37-000D-428A-813C-C2E7E5911F21}" dt="2021-01-14T14:16:57.854" v="112" actId="478"/>
          <ac:spMkLst>
            <pc:docMk/>
            <pc:sldMk cId="1057269839" sldId="409"/>
            <ac:spMk id="4" creationId="{0C73BF60-8F7F-4FF4-8C04-C3FFCEA58C1D}"/>
          </ac:spMkLst>
        </pc:spChg>
      </pc:sldChg>
      <pc:sldChg chg="addSp delSp modSp mod">
        <pc:chgData name="Guangrui Yang" userId="c65ae45b47b01a16" providerId="LiveId" clId="{A2480B37-000D-428A-813C-C2E7E5911F21}" dt="2021-01-14T14:22:41.240" v="197" actId="478"/>
        <pc:sldMkLst>
          <pc:docMk/>
          <pc:sldMk cId="3134508177" sldId="412"/>
        </pc:sldMkLst>
        <pc:spChg chg="del">
          <ac:chgData name="Guangrui Yang" userId="c65ae45b47b01a16" providerId="LiveId" clId="{A2480B37-000D-428A-813C-C2E7E5911F21}" dt="2021-01-14T14:20:15.322" v="114" actId="478"/>
          <ac:spMkLst>
            <pc:docMk/>
            <pc:sldMk cId="3134508177" sldId="412"/>
            <ac:spMk id="7" creationId="{5B8547F8-7AA8-451A-B829-0B20B58B82F9}"/>
          </ac:spMkLst>
        </pc:spChg>
        <pc:spChg chg="del">
          <ac:chgData name="Guangrui Yang" userId="c65ae45b47b01a16" providerId="LiveId" clId="{A2480B37-000D-428A-813C-C2E7E5911F21}" dt="2021-01-14T14:20:15.322" v="114" actId="478"/>
          <ac:spMkLst>
            <pc:docMk/>
            <pc:sldMk cId="3134508177" sldId="412"/>
            <ac:spMk id="8" creationId="{F612109F-D34B-49F8-9688-4211DE2C079B}"/>
          </ac:spMkLst>
        </pc:spChg>
        <pc:spChg chg="del">
          <ac:chgData name="Guangrui Yang" userId="c65ae45b47b01a16" providerId="LiveId" clId="{A2480B37-000D-428A-813C-C2E7E5911F21}" dt="2021-01-14T14:20:15.322" v="114" actId="478"/>
          <ac:spMkLst>
            <pc:docMk/>
            <pc:sldMk cId="3134508177" sldId="412"/>
            <ac:spMk id="9" creationId="{C7C8077B-C0C4-4BE4-A761-96B8AAF56F15}"/>
          </ac:spMkLst>
        </pc:spChg>
        <pc:spChg chg="del">
          <ac:chgData name="Guangrui Yang" userId="c65ae45b47b01a16" providerId="LiveId" clId="{A2480B37-000D-428A-813C-C2E7E5911F21}" dt="2021-01-14T14:20:15.322" v="114" actId="478"/>
          <ac:spMkLst>
            <pc:docMk/>
            <pc:sldMk cId="3134508177" sldId="412"/>
            <ac:spMk id="10" creationId="{19065E03-93F3-4645-90FB-4DC7D62A53D1}"/>
          </ac:spMkLst>
        </pc:spChg>
        <pc:spChg chg="del">
          <ac:chgData name="Guangrui Yang" userId="c65ae45b47b01a16" providerId="LiveId" clId="{A2480B37-000D-428A-813C-C2E7E5911F21}" dt="2021-01-14T14:20:15.322" v="114" actId="478"/>
          <ac:spMkLst>
            <pc:docMk/>
            <pc:sldMk cId="3134508177" sldId="412"/>
            <ac:spMk id="11" creationId="{56D84E9C-1EC1-445D-8DEA-972ECD72A0F8}"/>
          </ac:spMkLst>
        </pc:spChg>
        <pc:spChg chg="del">
          <ac:chgData name="Guangrui Yang" userId="c65ae45b47b01a16" providerId="LiveId" clId="{A2480B37-000D-428A-813C-C2E7E5911F21}" dt="2021-01-14T14:22:41.240" v="197" actId="478"/>
          <ac:spMkLst>
            <pc:docMk/>
            <pc:sldMk cId="3134508177" sldId="412"/>
            <ac:spMk id="35" creationId="{27221B0A-FD32-42CA-B5CE-5833AF757107}"/>
          </ac:spMkLst>
        </pc:spChg>
        <pc:spChg chg="add mod">
          <ac:chgData name="Guangrui Yang" userId="c65ae45b47b01a16" providerId="LiveId" clId="{A2480B37-000D-428A-813C-C2E7E5911F21}" dt="2021-01-14T14:20:54.901" v="193" actId="1036"/>
          <ac:spMkLst>
            <pc:docMk/>
            <pc:sldMk cId="3134508177" sldId="412"/>
            <ac:spMk id="36" creationId="{EBA8B5B2-B7A9-4664-A81C-2F35971D5D37}"/>
          </ac:spMkLst>
        </pc:spChg>
        <pc:spChg chg="add mod">
          <ac:chgData name="Guangrui Yang" userId="c65ae45b47b01a16" providerId="LiveId" clId="{A2480B37-000D-428A-813C-C2E7E5911F21}" dt="2021-01-14T14:20:35.566" v="143" actId="1038"/>
          <ac:spMkLst>
            <pc:docMk/>
            <pc:sldMk cId="3134508177" sldId="412"/>
            <ac:spMk id="37" creationId="{2792E973-2A16-4F6C-A2A0-9135E114157D}"/>
          </ac:spMkLst>
        </pc:spChg>
        <pc:spChg chg="add mod">
          <ac:chgData name="Guangrui Yang" userId="c65ae45b47b01a16" providerId="LiveId" clId="{A2480B37-000D-428A-813C-C2E7E5911F21}" dt="2021-01-14T14:20:35.566" v="143" actId="1038"/>
          <ac:spMkLst>
            <pc:docMk/>
            <pc:sldMk cId="3134508177" sldId="412"/>
            <ac:spMk id="39" creationId="{183612BF-FD3A-4E02-85E3-33A45576D099}"/>
          </ac:spMkLst>
        </pc:spChg>
        <pc:spChg chg="add mod">
          <ac:chgData name="Guangrui Yang" userId="c65ae45b47b01a16" providerId="LiveId" clId="{A2480B37-000D-428A-813C-C2E7E5911F21}" dt="2021-01-14T14:20:35.566" v="143" actId="1038"/>
          <ac:spMkLst>
            <pc:docMk/>
            <pc:sldMk cId="3134508177" sldId="412"/>
            <ac:spMk id="40" creationId="{B42B98EA-EF96-4343-9766-8800564A5008}"/>
          </ac:spMkLst>
        </pc:spChg>
        <pc:spChg chg="add mod">
          <ac:chgData name="Guangrui Yang" userId="c65ae45b47b01a16" providerId="LiveId" clId="{A2480B37-000D-428A-813C-C2E7E5911F21}" dt="2021-01-14T14:20:35.566" v="143" actId="1038"/>
          <ac:spMkLst>
            <pc:docMk/>
            <pc:sldMk cId="3134508177" sldId="412"/>
            <ac:spMk id="41" creationId="{B3618903-B819-4618-9AEF-73476FF32FA0}"/>
          </ac:spMkLst>
        </pc:spChg>
        <pc:spChg chg="add mod">
          <ac:chgData name="Guangrui Yang" userId="c65ae45b47b01a16" providerId="LiveId" clId="{A2480B37-000D-428A-813C-C2E7E5911F21}" dt="2021-01-14T14:20:35.566" v="143" actId="1038"/>
          <ac:spMkLst>
            <pc:docMk/>
            <pc:sldMk cId="3134508177" sldId="412"/>
            <ac:spMk id="42" creationId="{C12437D1-9D62-4585-A5DE-3B8949E19110}"/>
          </ac:spMkLst>
        </pc:spChg>
        <pc:spChg chg="add mod">
          <ac:chgData name="Guangrui Yang" userId="c65ae45b47b01a16" providerId="LiveId" clId="{A2480B37-000D-428A-813C-C2E7E5911F21}" dt="2021-01-14T14:20:54.901" v="193" actId="1036"/>
          <ac:spMkLst>
            <pc:docMk/>
            <pc:sldMk cId="3134508177" sldId="412"/>
            <ac:spMk id="44" creationId="{DD81E02A-F491-41CA-9479-6C5974D5A948}"/>
          </ac:spMkLst>
        </pc:spChg>
        <pc:spChg chg="del">
          <ac:chgData name="Guangrui Yang" userId="c65ae45b47b01a16" providerId="LiveId" clId="{A2480B37-000D-428A-813C-C2E7E5911F21}" dt="2021-01-14T14:20:20.247" v="116" actId="478"/>
          <ac:spMkLst>
            <pc:docMk/>
            <pc:sldMk cId="3134508177" sldId="412"/>
            <ac:spMk id="61" creationId="{314C0BF3-274F-4ADE-89CF-44E1B356E823}"/>
          </ac:spMkLst>
        </pc:spChg>
        <pc:graphicFrameChg chg="mod">
          <ac:chgData name="Guangrui Yang" userId="c65ae45b47b01a16" providerId="LiveId" clId="{A2480B37-000D-428A-813C-C2E7E5911F21}" dt="2021-01-14T14:22:28.908" v="196"/>
          <ac:graphicFrameMkLst>
            <pc:docMk/>
            <pc:sldMk cId="3134508177" sldId="412"/>
            <ac:graphicFrameMk id="56" creationId="{00000000-0000-0000-0000-000000000000}"/>
          </ac:graphicFrameMkLst>
        </pc:graphicFrameChg>
      </pc:sldChg>
      <pc:sldChg chg="delSp modSp mod">
        <pc:chgData name="Guangrui Yang" userId="c65ae45b47b01a16" providerId="LiveId" clId="{A2480B37-000D-428A-813C-C2E7E5911F21}" dt="2021-01-14T14:25:39.584" v="202" actId="478"/>
        <pc:sldMkLst>
          <pc:docMk/>
          <pc:sldMk cId="3661096959" sldId="414"/>
        </pc:sldMkLst>
        <pc:spChg chg="mod">
          <ac:chgData name="Guangrui Yang" userId="c65ae45b47b01a16" providerId="LiveId" clId="{A2480B37-000D-428A-813C-C2E7E5911F21}" dt="2021-01-14T12:00:45.305" v="75" actId="1035"/>
          <ac:spMkLst>
            <pc:docMk/>
            <pc:sldMk cId="3661096959" sldId="414"/>
            <ac:spMk id="3" creationId="{2333334C-6C2F-4332-A354-F7FCC56200FD}"/>
          </ac:spMkLst>
        </pc:spChg>
        <pc:spChg chg="mod">
          <ac:chgData name="Guangrui Yang" userId="c65ae45b47b01a16" providerId="LiveId" clId="{A2480B37-000D-428A-813C-C2E7E5911F21}" dt="2021-01-14T12:00:45.305" v="75" actId="1035"/>
          <ac:spMkLst>
            <pc:docMk/>
            <pc:sldMk cId="3661096959" sldId="414"/>
            <ac:spMk id="4" creationId="{9168AA95-2646-4405-AA94-27401DA69455}"/>
          </ac:spMkLst>
        </pc:spChg>
        <pc:spChg chg="mod">
          <ac:chgData name="Guangrui Yang" userId="c65ae45b47b01a16" providerId="LiveId" clId="{A2480B37-000D-428A-813C-C2E7E5911F21}" dt="2021-01-14T12:00:45.305" v="75" actId="1035"/>
          <ac:spMkLst>
            <pc:docMk/>
            <pc:sldMk cId="3661096959" sldId="414"/>
            <ac:spMk id="6" creationId="{F46A494D-DB96-41F3-BD96-C46297D90122}"/>
          </ac:spMkLst>
        </pc:spChg>
        <pc:spChg chg="del">
          <ac:chgData name="Guangrui Yang" userId="c65ae45b47b01a16" providerId="LiveId" clId="{A2480B37-000D-428A-813C-C2E7E5911F21}" dt="2021-01-14T14:23:48.620" v="198" actId="478"/>
          <ac:spMkLst>
            <pc:docMk/>
            <pc:sldMk cId="3661096959" sldId="414"/>
            <ac:spMk id="48" creationId="{EFA71B26-6367-4677-B3E5-4426EAF2C538}"/>
          </ac:spMkLst>
        </pc:spChg>
        <pc:spChg chg="del">
          <ac:chgData name="Guangrui Yang" userId="c65ae45b47b01a16" providerId="LiveId" clId="{A2480B37-000D-428A-813C-C2E7E5911F21}" dt="2021-01-14T14:23:48.620" v="198" actId="478"/>
          <ac:spMkLst>
            <pc:docMk/>
            <pc:sldMk cId="3661096959" sldId="414"/>
            <ac:spMk id="49" creationId="{70F9434F-4FA6-47DE-A4C9-CEFC119E8D44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57" creationId="{F37EAE1A-3CED-402F-9A5F-4CE7842F1DB4}"/>
          </ac:spMkLst>
        </pc:spChg>
        <pc:spChg chg="del">
          <ac:chgData name="Guangrui Yang" userId="c65ae45b47b01a16" providerId="LiveId" clId="{A2480B37-000D-428A-813C-C2E7E5911F21}" dt="2021-01-14T14:25:39.584" v="202" actId="478"/>
          <ac:spMkLst>
            <pc:docMk/>
            <pc:sldMk cId="3661096959" sldId="414"/>
            <ac:spMk id="91" creationId="{E5634009-A780-4822-82D1-E9D43958CAA0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92" creationId="{54786E03-4FB8-46EF-8935-1BED0830AAC2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93" creationId="{52675942-C006-4730-9B71-D6FE82F8D8CD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94" creationId="{1F576C6C-8CF4-48DC-9DB4-4879373320C9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95" creationId="{07754E0A-220A-44D0-8A8A-CA024635801C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96" creationId="{00000000-0000-0000-0000-000000000000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97" creationId="{00000000-0000-0000-0000-000000000000}"/>
          </ac:spMkLst>
        </pc:spChg>
        <pc:spChg chg="mod">
          <ac:chgData name="Guangrui Yang" userId="c65ae45b47b01a16" providerId="LiveId" clId="{A2480B37-000D-428A-813C-C2E7E5911F21}" dt="2021-01-14T14:24:02.351" v="201" actId="12789"/>
          <ac:spMkLst>
            <pc:docMk/>
            <pc:sldMk cId="3661096959" sldId="414"/>
            <ac:spMk id="99" creationId="{F13EE63D-0148-43FC-AB71-F62CC64BD3DA}"/>
          </ac:spMkLst>
        </pc:spChg>
        <pc:grpChg chg="mod">
          <ac:chgData name="Guangrui Yang" userId="c65ae45b47b01a16" providerId="LiveId" clId="{A2480B37-000D-428A-813C-C2E7E5911F21}" dt="2021-01-14T14:24:02.351" v="201" actId="12789"/>
          <ac:grpSpMkLst>
            <pc:docMk/>
            <pc:sldMk cId="3661096959" sldId="414"/>
            <ac:grpSpMk id="86" creationId="{41C055F4-F8FD-419F-8159-C32FE6FDB2BF}"/>
          </ac:grpSpMkLst>
        </pc:grpChg>
        <pc:graphicFrameChg chg="mod">
          <ac:chgData name="Guangrui Yang" userId="c65ae45b47b01a16" providerId="LiveId" clId="{A2480B37-000D-428A-813C-C2E7E5911F21}" dt="2021-01-14T11:20:37.531" v="1"/>
          <ac:graphicFrameMkLst>
            <pc:docMk/>
            <pc:sldMk cId="3661096959" sldId="414"/>
            <ac:graphicFrameMk id="40" creationId="{3E1BF6C0-1BAC-44EC-BAB1-C8AC11C0D27A}"/>
          </ac:graphicFrameMkLst>
        </pc:graphicFrameChg>
      </pc:sldChg>
      <pc:sldChg chg="modSp mod">
        <pc:chgData name="Guangrui Yang" userId="c65ae45b47b01a16" providerId="LiveId" clId="{A2480B37-000D-428A-813C-C2E7E5911F21}" dt="2021-01-14T12:01:47.804" v="86" actId="554"/>
        <pc:sldMkLst>
          <pc:docMk/>
          <pc:sldMk cId="157415551" sldId="416"/>
        </pc:sldMkLst>
        <pc:spChg chg="mod">
          <ac:chgData name="Guangrui Yang" userId="c65ae45b47b01a16" providerId="LiveId" clId="{A2480B37-000D-428A-813C-C2E7E5911F21}" dt="2021-01-14T12:01:47.804" v="86" actId="554"/>
          <ac:spMkLst>
            <pc:docMk/>
            <pc:sldMk cId="157415551" sldId="416"/>
            <ac:spMk id="3" creationId="{2333334C-6C2F-4332-A354-F7FCC56200FD}"/>
          </ac:spMkLst>
        </pc:spChg>
        <pc:spChg chg="mod">
          <ac:chgData name="Guangrui Yang" userId="c65ae45b47b01a16" providerId="LiveId" clId="{A2480B37-000D-428A-813C-C2E7E5911F21}" dt="2021-01-14T12:01:47.804" v="86" actId="554"/>
          <ac:spMkLst>
            <pc:docMk/>
            <pc:sldMk cId="157415551" sldId="416"/>
            <ac:spMk id="4" creationId="{9168AA95-2646-4405-AA94-27401DA69455}"/>
          </ac:spMkLst>
        </pc:spChg>
        <pc:spChg chg="mod">
          <ac:chgData name="Guangrui Yang" userId="c65ae45b47b01a16" providerId="LiveId" clId="{A2480B37-000D-428A-813C-C2E7E5911F21}" dt="2021-01-14T12:01:47.804" v="86" actId="554"/>
          <ac:spMkLst>
            <pc:docMk/>
            <pc:sldMk cId="157415551" sldId="416"/>
            <ac:spMk id="6" creationId="{F46A494D-DB96-41F3-BD96-C46297D90122}"/>
          </ac:spMkLst>
        </pc:spChg>
        <pc:spChg chg="mod">
          <ac:chgData name="Guangrui Yang" userId="c65ae45b47b01a16" providerId="LiveId" clId="{A2480B37-000D-428A-813C-C2E7E5911F21}" dt="2021-01-14T11:44:57.762" v="65" actId="20577"/>
          <ac:spMkLst>
            <pc:docMk/>
            <pc:sldMk cId="157415551" sldId="416"/>
            <ac:spMk id="91" creationId="{E5634009-A780-4822-82D1-E9D43958CAA0}"/>
          </ac:spMkLst>
        </pc:spChg>
      </pc:sldChg>
      <pc:sldChg chg="modSp mod">
        <pc:chgData name="Guangrui Yang" userId="c65ae45b47b01a16" providerId="LiveId" clId="{A2480B37-000D-428A-813C-C2E7E5911F21}" dt="2021-01-14T11:45:05.839" v="67" actId="20577"/>
        <pc:sldMkLst>
          <pc:docMk/>
          <pc:sldMk cId="515028958" sldId="420"/>
        </pc:sldMkLst>
        <pc:spChg chg="mod">
          <ac:chgData name="Guangrui Yang" userId="c65ae45b47b01a16" providerId="LiveId" clId="{A2480B37-000D-428A-813C-C2E7E5911F21}" dt="2021-01-14T11:45:05.839" v="67" actId="20577"/>
          <ac:spMkLst>
            <pc:docMk/>
            <pc:sldMk cId="515028958" sldId="420"/>
            <ac:spMk id="25" creationId="{00000000-0000-0000-0000-000000000000}"/>
          </ac:spMkLst>
        </pc:spChg>
      </pc:sldChg>
      <pc:sldChg chg="addSp delSp modSp mod">
        <pc:chgData name="Guangrui Yang" userId="c65ae45b47b01a16" providerId="LiveId" clId="{A2480B37-000D-428A-813C-C2E7E5911F21}" dt="2021-01-14T14:14:36.744" v="111" actId="478"/>
        <pc:sldMkLst>
          <pc:docMk/>
          <pc:sldMk cId="4167318599" sldId="423"/>
        </pc:sldMkLst>
        <pc:spChg chg="del">
          <ac:chgData name="Guangrui Yang" userId="c65ae45b47b01a16" providerId="LiveId" clId="{A2480B37-000D-428A-813C-C2E7E5911F21}" dt="2021-01-14T14:12:43.928" v="87" actId="478"/>
          <ac:spMkLst>
            <pc:docMk/>
            <pc:sldMk cId="4167318599" sldId="423"/>
            <ac:spMk id="3" creationId="{00000000-0000-0000-0000-000000000000}"/>
          </ac:spMkLst>
        </pc:spChg>
        <pc:spChg chg="del">
          <ac:chgData name="Guangrui Yang" userId="c65ae45b47b01a16" providerId="LiveId" clId="{A2480B37-000D-428A-813C-C2E7E5911F21}" dt="2021-01-14T14:12:43.928" v="87" actId="478"/>
          <ac:spMkLst>
            <pc:docMk/>
            <pc:sldMk cId="4167318599" sldId="423"/>
            <ac:spMk id="4" creationId="{00000000-0000-0000-0000-000000000000}"/>
          </ac:spMkLst>
        </pc:spChg>
        <pc:spChg chg="del">
          <ac:chgData name="Guangrui Yang" userId="c65ae45b47b01a16" providerId="LiveId" clId="{A2480B37-000D-428A-813C-C2E7E5911F21}" dt="2021-01-14T14:12:43.928" v="87" actId="478"/>
          <ac:spMkLst>
            <pc:docMk/>
            <pc:sldMk cId="4167318599" sldId="423"/>
            <ac:spMk id="5" creationId="{00000000-0000-0000-0000-000000000000}"/>
          </ac:spMkLst>
        </pc:spChg>
        <pc:spChg chg="del">
          <ac:chgData name="Guangrui Yang" userId="c65ae45b47b01a16" providerId="LiveId" clId="{A2480B37-000D-428A-813C-C2E7E5911F21}" dt="2021-01-14T14:12:43.928" v="87" actId="478"/>
          <ac:spMkLst>
            <pc:docMk/>
            <pc:sldMk cId="4167318599" sldId="423"/>
            <ac:spMk id="6" creationId="{00000000-0000-0000-0000-000000000000}"/>
          </ac:spMkLst>
        </pc:spChg>
        <pc:spChg chg="del">
          <ac:chgData name="Guangrui Yang" userId="c65ae45b47b01a16" providerId="LiveId" clId="{A2480B37-000D-428A-813C-C2E7E5911F21}" dt="2021-01-14T14:12:43.928" v="87" actId="478"/>
          <ac:spMkLst>
            <pc:docMk/>
            <pc:sldMk cId="4167318599" sldId="423"/>
            <ac:spMk id="7" creationId="{00000000-0000-0000-0000-000000000000}"/>
          </ac:spMkLst>
        </pc:spChg>
        <pc:spChg chg="del">
          <ac:chgData name="Guangrui Yang" userId="c65ae45b47b01a16" providerId="LiveId" clId="{A2480B37-000D-428A-813C-C2E7E5911F21}" dt="2021-01-14T14:13:29.436" v="110" actId="478"/>
          <ac:spMkLst>
            <pc:docMk/>
            <pc:sldMk cId="4167318599" sldId="423"/>
            <ac:spMk id="24" creationId="{0CF21E7F-3939-429A-ADF2-58CFCEFE2EF1}"/>
          </ac:spMkLst>
        </pc:spChg>
        <pc:spChg chg="del">
          <ac:chgData name="Guangrui Yang" userId="c65ae45b47b01a16" providerId="LiveId" clId="{A2480B37-000D-428A-813C-C2E7E5911F21}" dt="2021-01-14T14:12:46.480" v="88" actId="478"/>
          <ac:spMkLst>
            <pc:docMk/>
            <pc:sldMk cId="4167318599" sldId="423"/>
            <ac:spMk id="34" creationId="{00000000-0000-0000-0000-000000000000}"/>
          </ac:spMkLst>
        </pc:spChg>
        <pc:spChg chg="add mod">
          <ac:chgData name="Guangrui Yang" userId="c65ae45b47b01a16" providerId="LiveId" clId="{A2480B37-000D-428A-813C-C2E7E5911F21}" dt="2021-01-14T14:12:47.589" v="89"/>
          <ac:spMkLst>
            <pc:docMk/>
            <pc:sldMk cId="4167318599" sldId="423"/>
            <ac:spMk id="43" creationId="{CF9985DF-E3BE-47E8-AC5A-92534D4E6CD9}"/>
          </ac:spMkLst>
        </pc:spChg>
        <pc:spChg chg="add mod">
          <ac:chgData name="Guangrui Yang" userId="c65ae45b47b01a16" providerId="LiveId" clId="{A2480B37-000D-428A-813C-C2E7E5911F21}" dt="2021-01-14T14:12:57.270" v="99" actId="1037"/>
          <ac:spMkLst>
            <pc:docMk/>
            <pc:sldMk cId="4167318599" sldId="423"/>
            <ac:spMk id="44" creationId="{5A8434DF-4E9C-47A4-BA36-CFF016B3BEF1}"/>
          </ac:spMkLst>
        </pc:spChg>
        <pc:spChg chg="add mod">
          <ac:chgData name="Guangrui Yang" userId="c65ae45b47b01a16" providerId="LiveId" clId="{A2480B37-000D-428A-813C-C2E7E5911F21}" dt="2021-01-14T14:13:20.413" v="109" actId="1038"/>
          <ac:spMkLst>
            <pc:docMk/>
            <pc:sldMk cId="4167318599" sldId="423"/>
            <ac:spMk id="45" creationId="{AAB5AD88-F941-4ED6-81DB-FDBB4919BF42}"/>
          </ac:spMkLst>
        </pc:spChg>
        <pc:spChg chg="add mod">
          <ac:chgData name="Guangrui Yang" userId="c65ae45b47b01a16" providerId="LiveId" clId="{A2480B37-000D-428A-813C-C2E7E5911F21}" dt="2021-01-14T14:13:18.118" v="108" actId="1038"/>
          <ac:spMkLst>
            <pc:docMk/>
            <pc:sldMk cId="4167318599" sldId="423"/>
            <ac:spMk id="46" creationId="{A4F3F954-EF42-4461-9811-36D01822BCB8}"/>
          </ac:spMkLst>
        </pc:spChg>
        <pc:spChg chg="add mod">
          <ac:chgData name="Guangrui Yang" userId="c65ae45b47b01a16" providerId="LiveId" clId="{A2480B37-000D-428A-813C-C2E7E5911F21}" dt="2021-01-14T14:13:15.493" v="106" actId="1038"/>
          <ac:spMkLst>
            <pc:docMk/>
            <pc:sldMk cId="4167318599" sldId="423"/>
            <ac:spMk id="47" creationId="{D27C0C9A-B8BA-4BEE-80E3-5191F291F022}"/>
          </ac:spMkLst>
        </pc:spChg>
        <pc:spChg chg="add mod">
          <ac:chgData name="Guangrui Yang" userId="c65ae45b47b01a16" providerId="LiveId" clId="{A2480B37-000D-428A-813C-C2E7E5911F21}" dt="2021-01-14T14:13:08.813" v="103" actId="1038"/>
          <ac:spMkLst>
            <pc:docMk/>
            <pc:sldMk cId="4167318599" sldId="423"/>
            <ac:spMk id="48" creationId="{19EF6D74-17DB-4AC3-AF8A-9AB5023B28C6}"/>
          </ac:spMkLst>
        </pc:spChg>
        <pc:spChg chg="add mod">
          <ac:chgData name="Guangrui Yang" userId="c65ae45b47b01a16" providerId="LiveId" clId="{A2480B37-000D-428A-813C-C2E7E5911F21}" dt="2021-01-14T14:12:47.589" v="89"/>
          <ac:spMkLst>
            <pc:docMk/>
            <pc:sldMk cId="4167318599" sldId="423"/>
            <ac:spMk id="49" creationId="{C928DF52-6EA2-4118-B0CB-5C7D8492D36F}"/>
          </ac:spMkLst>
        </pc:spChg>
        <pc:spChg chg="del">
          <ac:chgData name="Guangrui Yang" userId="c65ae45b47b01a16" providerId="LiveId" clId="{A2480B37-000D-428A-813C-C2E7E5911F21}" dt="2021-01-14T14:13:29.436" v="110" actId="478"/>
          <ac:spMkLst>
            <pc:docMk/>
            <pc:sldMk cId="4167318599" sldId="423"/>
            <ac:spMk id="88" creationId="{9D2C7138-F6E3-40A4-9615-CD2D52BA8725}"/>
          </ac:spMkLst>
        </pc:spChg>
        <pc:spChg chg="del mod">
          <ac:chgData name="Guangrui Yang" userId="c65ae45b47b01a16" providerId="LiveId" clId="{A2480B37-000D-428A-813C-C2E7E5911F21}" dt="2021-01-14T14:14:36.744" v="111" actId="478"/>
          <ac:spMkLst>
            <pc:docMk/>
            <pc:sldMk cId="4167318599" sldId="423"/>
            <ac:spMk id="89" creationId="{E5634009-A780-4822-82D1-E9D43958CAA0}"/>
          </ac:spMkLst>
        </pc:spChg>
        <pc:graphicFrameChg chg="mod">
          <ac:chgData name="Guangrui Yang" userId="c65ae45b47b01a16" providerId="LiveId" clId="{A2480B37-000D-428A-813C-C2E7E5911F21}" dt="2021-01-14T11:20:37.503" v="0"/>
          <ac:graphicFrameMkLst>
            <pc:docMk/>
            <pc:sldMk cId="4167318599" sldId="423"/>
            <ac:graphicFrameMk id="37" creationId="{9D575910-93D9-43BF-BE06-50B81C77F76D}"/>
          </ac:graphicFrameMkLst>
        </pc:graphicFrameChg>
      </pc:sldChg>
    </pc:docChg>
  </pc:docChgLst>
  <pc:docChgLst>
    <pc:chgData name="Guangrui Yang" userId="c65ae45b47b01a16" providerId="LiveId" clId="{6CF3DAC7-71D6-486C-AC8B-7CA51DC8238E}"/>
    <pc:docChg chg="delSld">
      <pc:chgData name="Guangrui Yang" userId="c65ae45b47b01a16" providerId="LiveId" clId="{6CF3DAC7-71D6-486C-AC8B-7CA51DC8238E}" dt="2021-01-14T14:32:20.806" v="0" actId="47"/>
      <pc:docMkLst>
        <pc:docMk/>
      </pc:docMkLst>
      <pc:sldChg chg="del">
        <pc:chgData name="Guangrui Yang" userId="c65ae45b47b01a16" providerId="LiveId" clId="{6CF3DAC7-71D6-486C-AC8B-7CA51DC8238E}" dt="2021-01-14T14:32:20.806" v="0" actId="47"/>
        <pc:sldMkLst>
          <pc:docMk/>
          <pc:sldMk cId="568821702" sldId="382"/>
        </pc:sldMkLst>
      </pc:sldChg>
      <pc:sldChg chg="del">
        <pc:chgData name="Guangrui Yang" userId="c65ae45b47b01a16" providerId="LiveId" clId="{6CF3DAC7-71D6-486C-AC8B-7CA51DC8238E}" dt="2021-01-14T14:32:20.806" v="0" actId="47"/>
        <pc:sldMkLst>
          <pc:docMk/>
          <pc:sldMk cId="1220861094" sldId="405"/>
        </pc:sldMkLst>
      </pc:sldChg>
      <pc:sldChg chg="del">
        <pc:chgData name="Guangrui Yang" userId="c65ae45b47b01a16" providerId="LiveId" clId="{6CF3DAC7-71D6-486C-AC8B-7CA51DC8238E}" dt="2021-01-14T14:32:20.806" v="0" actId="47"/>
        <pc:sldMkLst>
          <pc:docMk/>
          <pc:sldMk cId="179227671" sldId="407"/>
        </pc:sldMkLst>
      </pc:sldChg>
      <pc:sldChg chg="del">
        <pc:chgData name="Guangrui Yang" userId="c65ae45b47b01a16" providerId="LiveId" clId="{6CF3DAC7-71D6-486C-AC8B-7CA51DC8238E}" dt="2021-01-14T14:32:20.806" v="0" actId="47"/>
        <pc:sldMkLst>
          <pc:docMk/>
          <pc:sldMk cId="1057269839" sldId="409"/>
        </pc:sldMkLst>
      </pc:sldChg>
      <pc:sldChg chg="del">
        <pc:chgData name="Guangrui Yang" userId="c65ae45b47b01a16" providerId="LiveId" clId="{6CF3DAC7-71D6-486C-AC8B-7CA51DC8238E}" dt="2021-01-14T14:32:20.806" v="0" actId="47"/>
        <pc:sldMkLst>
          <pc:docMk/>
          <pc:sldMk cId="3134508177" sldId="412"/>
        </pc:sldMkLst>
      </pc:sldChg>
      <pc:sldChg chg="del">
        <pc:chgData name="Guangrui Yang" userId="c65ae45b47b01a16" providerId="LiveId" clId="{6CF3DAC7-71D6-486C-AC8B-7CA51DC8238E}" dt="2021-01-14T14:32:20.806" v="0" actId="47"/>
        <pc:sldMkLst>
          <pc:docMk/>
          <pc:sldMk cId="3661096959" sldId="414"/>
        </pc:sldMkLst>
      </pc:sldChg>
      <pc:sldChg chg="del">
        <pc:chgData name="Guangrui Yang" userId="c65ae45b47b01a16" providerId="LiveId" clId="{6CF3DAC7-71D6-486C-AC8B-7CA51DC8238E}" dt="2021-01-14T14:32:20.806" v="0" actId="47"/>
        <pc:sldMkLst>
          <pc:docMk/>
          <pc:sldMk cId="4167318599" sldId="42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20564-9DF2-49AA-8B7C-2B467FFB55B0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FA4F5-B0D4-456E-9394-79969AC92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015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861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590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338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847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688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98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09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659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5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045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637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78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677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14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830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22CF6-4841-4D57-9B2D-8760B9AA2129}" type="datetimeFigureOut">
              <a:rPr lang="zh-CN" altLang="en-US" smtClean="0"/>
              <a:t>2021/1/14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3564D-B1BA-490D-BF6F-778732D8F6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99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 Box 2">
            <a:extLst>
              <a:ext uri="{FF2B5EF4-FFF2-40B4-BE49-F238E27FC236}">
                <a16:creationId xmlns:a16="http://schemas.microsoft.com/office/drawing/2014/main" id="{3B1AE49F-25FC-4400-90E4-240EBA42C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192" y="3592104"/>
            <a:ext cx="10597616" cy="134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112542" tIns="56271" rIns="112542" bIns="56271" anchor="t" anchorCtr="0">
            <a:spAutoFit/>
          </a:bodyPr>
          <a:lstStyle>
            <a:defPPr>
              <a:defRPr lang="en-US"/>
            </a:defPPr>
            <a:lvl1pPr algn="just">
              <a:defRPr sz="1600" kern="100">
                <a:ea typeface="等线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Figure S1. Design of TRF regimens for </a:t>
            </a:r>
            <a:r>
              <a:rPr lang="en-US" altLang="zh-CN" dirty="0"/>
              <a:t>the first set of mice</a:t>
            </a:r>
            <a:r>
              <a:rPr lang="en-US" dirty="0"/>
              <a:t>. All mice were subjected to a 6-h advanced shift on D8. They were divided into 5 groups based on TRF schedules. A: no TRF; B, TRF during ZT12-18 both before and after the shift; C, TRF during ZT12-18 before </a:t>
            </a:r>
            <a:r>
              <a:rPr lang="en-US" altLang="zh-CN" dirty="0"/>
              <a:t>the shift </a:t>
            </a:r>
            <a:r>
              <a:rPr lang="en-US" dirty="0"/>
              <a:t>and ZT18-24 after </a:t>
            </a:r>
            <a:r>
              <a:rPr lang="en-US" altLang="zh-CN" dirty="0"/>
              <a:t>the shift</a:t>
            </a:r>
            <a:r>
              <a:rPr lang="en-US" dirty="0"/>
              <a:t>; D, TRF during ZT18-24 before </a:t>
            </a:r>
            <a:r>
              <a:rPr lang="en-US" altLang="zh-CN" dirty="0"/>
              <a:t>the shift </a:t>
            </a:r>
            <a:r>
              <a:rPr lang="en-US" dirty="0"/>
              <a:t>and ZT12-18 after </a:t>
            </a:r>
            <a:r>
              <a:rPr lang="en-US" altLang="zh-CN" dirty="0"/>
              <a:t>the shift</a:t>
            </a:r>
            <a:r>
              <a:rPr lang="en-US" dirty="0"/>
              <a:t>; E, TRF during ZT18-24 both before and after </a:t>
            </a:r>
            <a:r>
              <a:rPr lang="en-US" altLang="zh-CN" dirty="0"/>
              <a:t>the shift</a:t>
            </a:r>
            <a:r>
              <a:rPr lang="en-US" dirty="0"/>
              <a:t>. One week after </a:t>
            </a:r>
            <a:r>
              <a:rPr lang="en-US" altLang="zh-CN" dirty="0"/>
              <a:t>the 6-h advanced shift</a:t>
            </a:r>
            <a:r>
              <a:rPr lang="en-US" dirty="0"/>
              <a:t>, mice were treated with LPS (15mg/kg body weight, ip) at ZT3. Health status w</a:t>
            </a:r>
            <a:r>
              <a:rPr lang="en-US" altLang="zh-CN" dirty="0"/>
              <a:t>as</a:t>
            </a:r>
            <a:r>
              <a:rPr lang="en-US" dirty="0"/>
              <a:t> monitored for 7 days.</a:t>
            </a:r>
            <a:endParaRPr lang="zh-CN" altLang="en-US" dirty="0"/>
          </a:p>
        </p:txBody>
      </p:sp>
      <p:sp>
        <p:nvSpPr>
          <p:cNvPr id="13" name="文本框 64">
            <a:extLst>
              <a:ext uri="{FF2B5EF4-FFF2-40B4-BE49-F238E27FC236}">
                <a16:creationId xmlns:a16="http://schemas.microsoft.com/office/drawing/2014/main" id="{70BC3151-E02A-4D5F-82CE-E7C57C9B44BE}"/>
              </a:ext>
            </a:extLst>
          </p:cNvPr>
          <p:cNvSpPr txBox="1"/>
          <p:nvPr/>
        </p:nvSpPr>
        <p:spPr>
          <a:xfrm>
            <a:off x="743812" y="2234171"/>
            <a:ext cx="69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600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D8</a:t>
            </a:r>
            <a:endParaRPr lang="zh-CN" altLang="en-US" sz="1600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" name="文本框 49">
            <a:extLst>
              <a:ext uri="{FF2B5EF4-FFF2-40B4-BE49-F238E27FC236}">
                <a16:creationId xmlns:a16="http://schemas.microsoft.com/office/drawing/2014/main" id="{8CA66633-5526-4576-B9B6-90695A39FF24}"/>
              </a:ext>
            </a:extLst>
          </p:cNvPr>
          <p:cNvSpPr txBox="1"/>
          <p:nvPr/>
        </p:nvSpPr>
        <p:spPr>
          <a:xfrm>
            <a:off x="743812" y="2811907"/>
            <a:ext cx="69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600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D14</a:t>
            </a:r>
            <a:endParaRPr lang="zh-CN" altLang="en-US" sz="1600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文本框 50">
            <a:extLst>
              <a:ext uri="{FF2B5EF4-FFF2-40B4-BE49-F238E27FC236}">
                <a16:creationId xmlns:a16="http://schemas.microsoft.com/office/drawing/2014/main" id="{37A6E033-524F-4976-B5D3-8C3BD92342BB}"/>
              </a:ext>
            </a:extLst>
          </p:cNvPr>
          <p:cNvSpPr txBox="1"/>
          <p:nvPr/>
        </p:nvSpPr>
        <p:spPr>
          <a:xfrm>
            <a:off x="743812" y="1506813"/>
            <a:ext cx="69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600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</a:t>
            </a:r>
            <a:endParaRPr lang="zh-CN" altLang="en-US" sz="1600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6" name="Table 3">
            <a:extLst>
              <a:ext uri="{FF2B5EF4-FFF2-40B4-BE49-F238E27FC236}">
                <a16:creationId xmlns:a16="http://schemas.microsoft.com/office/drawing/2014/main" id="{CB018696-DB3D-44BC-9A7F-DAE9EB867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869582"/>
              </p:ext>
            </p:extLst>
          </p:nvPr>
        </p:nvGraphicFramePr>
        <p:xfrm>
          <a:off x="1450353" y="1603929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graphicFrame>
        <p:nvGraphicFramePr>
          <p:cNvPr id="17" name="Table 3">
            <a:extLst>
              <a:ext uri="{FF2B5EF4-FFF2-40B4-BE49-F238E27FC236}">
                <a16:creationId xmlns:a16="http://schemas.microsoft.com/office/drawing/2014/main" id="{36EF6A70-122C-4526-9250-BECBA1EEE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264665"/>
              </p:ext>
            </p:extLst>
          </p:nvPr>
        </p:nvGraphicFramePr>
        <p:xfrm>
          <a:off x="5165549" y="1603928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graphicFrame>
        <p:nvGraphicFramePr>
          <p:cNvPr id="18" name="Table 3">
            <a:extLst>
              <a:ext uri="{FF2B5EF4-FFF2-40B4-BE49-F238E27FC236}">
                <a16:creationId xmlns:a16="http://schemas.microsoft.com/office/drawing/2014/main" id="{2DAD6BE4-2C33-4AA5-BCD7-CB3BF5050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568074"/>
              </p:ext>
            </p:extLst>
          </p:nvPr>
        </p:nvGraphicFramePr>
        <p:xfrm>
          <a:off x="3307951" y="1603928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graphicFrame>
        <p:nvGraphicFramePr>
          <p:cNvPr id="19" name="Table 3">
            <a:extLst>
              <a:ext uri="{FF2B5EF4-FFF2-40B4-BE49-F238E27FC236}">
                <a16:creationId xmlns:a16="http://schemas.microsoft.com/office/drawing/2014/main" id="{AF650AAC-7988-43FA-B589-E9220365F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430312"/>
              </p:ext>
            </p:extLst>
          </p:nvPr>
        </p:nvGraphicFramePr>
        <p:xfrm>
          <a:off x="7023147" y="1603929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graphicFrame>
        <p:nvGraphicFramePr>
          <p:cNvPr id="20" name="Table 3">
            <a:extLst>
              <a:ext uri="{FF2B5EF4-FFF2-40B4-BE49-F238E27FC236}">
                <a16:creationId xmlns:a16="http://schemas.microsoft.com/office/drawing/2014/main" id="{BD17BC5D-2E23-4A69-8C4A-E00D890E67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25247"/>
              </p:ext>
            </p:extLst>
          </p:nvPr>
        </p:nvGraphicFramePr>
        <p:xfrm>
          <a:off x="8880743" y="1603929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96ECD570-00FB-4679-B00C-A84F3D37FB48}"/>
              </a:ext>
            </a:extLst>
          </p:cNvPr>
          <p:cNvSpPr/>
          <p:nvPr/>
        </p:nvSpPr>
        <p:spPr>
          <a:xfrm>
            <a:off x="2678433" y="2910116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04F43BAD-CFC1-4C0B-9938-0B9E3F62A27F}"/>
              </a:ext>
            </a:extLst>
          </p:cNvPr>
          <p:cNvSpPr/>
          <p:nvPr/>
        </p:nvSpPr>
        <p:spPr>
          <a:xfrm>
            <a:off x="4535323" y="2910116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085F572F-8A68-4486-A45E-BD18D25D5259}"/>
              </a:ext>
            </a:extLst>
          </p:cNvPr>
          <p:cNvSpPr/>
          <p:nvPr/>
        </p:nvSpPr>
        <p:spPr>
          <a:xfrm>
            <a:off x="6392213" y="2910116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4D860AE0-02FF-4A71-BDEF-08914A259D67}"/>
              </a:ext>
            </a:extLst>
          </p:cNvPr>
          <p:cNvSpPr/>
          <p:nvPr/>
        </p:nvSpPr>
        <p:spPr>
          <a:xfrm>
            <a:off x="8249103" y="2910116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1F59A845-99B9-4620-8779-F93BF98DDB2B}"/>
              </a:ext>
            </a:extLst>
          </p:cNvPr>
          <p:cNvSpPr/>
          <p:nvPr/>
        </p:nvSpPr>
        <p:spPr>
          <a:xfrm>
            <a:off x="10105994" y="2910116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5" name="文本框 4">
            <a:extLst>
              <a:ext uri="{FF2B5EF4-FFF2-40B4-BE49-F238E27FC236}">
                <a16:creationId xmlns:a16="http://schemas.microsoft.com/office/drawing/2014/main" id="{4BCCEF95-23D0-460A-9801-0358D0FB81AA}"/>
              </a:ext>
            </a:extLst>
          </p:cNvPr>
          <p:cNvSpPr txBox="1"/>
          <p:nvPr/>
        </p:nvSpPr>
        <p:spPr>
          <a:xfrm>
            <a:off x="10819055" y="2357010"/>
            <a:ext cx="869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Food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3" name="文本框 4">
            <a:extLst>
              <a:ext uri="{FF2B5EF4-FFF2-40B4-BE49-F238E27FC236}">
                <a16:creationId xmlns:a16="http://schemas.microsoft.com/office/drawing/2014/main" id="{BADCA292-A439-4D28-8BD8-5167937B8497}"/>
              </a:ext>
            </a:extLst>
          </p:cNvPr>
          <p:cNvSpPr txBox="1"/>
          <p:nvPr/>
        </p:nvSpPr>
        <p:spPr>
          <a:xfrm>
            <a:off x="10819055" y="1543448"/>
            <a:ext cx="869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Light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5" name="文本框 4">
            <a:extLst>
              <a:ext uri="{FF2B5EF4-FFF2-40B4-BE49-F238E27FC236}">
                <a16:creationId xmlns:a16="http://schemas.microsoft.com/office/drawing/2014/main" id="{AD162301-6FE1-4B6B-929F-96F848A0C14B}"/>
              </a:ext>
            </a:extLst>
          </p:cNvPr>
          <p:cNvSpPr txBox="1"/>
          <p:nvPr/>
        </p:nvSpPr>
        <p:spPr>
          <a:xfrm>
            <a:off x="10819055" y="1950229"/>
            <a:ext cx="869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Dark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3" name="矩形 56">
            <a:extLst>
              <a:ext uri="{FF2B5EF4-FFF2-40B4-BE49-F238E27FC236}">
                <a16:creationId xmlns:a16="http://schemas.microsoft.com/office/drawing/2014/main" id="{A6C56B8A-FABD-401C-9787-2B1A3DA9D49B}"/>
              </a:ext>
            </a:extLst>
          </p:cNvPr>
          <p:cNvSpPr/>
          <p:nvPr/>
        </p:nvSpPr>
        <p:spPr>
          <a:xfrm>
            <a:off x="10647670" y="2440843"/>
            <a:ext cx="146476" cy="1464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6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9" name="矩形 56">
            <a:extLst>
              <a:ext uri="{FF2B5EF4-FFF2-40B4-BE49-F238E27FC236}">
                <a16:creationId xmlns:a16="http://schemas.microsoft.com/office/drawing/2014/main" id="{E1C12DBC-E83B-4B13-BBD1-5ABA8E66CF0E}"/>
              </a:ext>
            </a:extLst>
          </p:cNvPr>
          <p:cNvSpPr/>
          <p:nvPr/>
        </p:nvSpPr>
        <p:spPr>
          <a:xfrm>
            <a:off x="10647670" y="1639487"/>
            <a:ext cx="146476" cy="1464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6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" name="矩形 56">
            <a:extLst>
              <a:ext uri="{FF2B5EF4-FFF2-40B4-BE49-F238E27FC236}">
                <a16:creationId xmlns:a16="http://schemas.microsoft.com/office/drawing/2014/main" id="{650720C1-0AF6-49BF-8A28-B576B647E85F}"/>
              </a:ext>
            </a:extLst>
          </p:cNvPr>
          <p:cNvSpPr/>
          <p:nvPr/>
        </p:nvSpPr>
        <p:spPr>
          <a:xfrm>
            <a:off x="10647670" y="2040165"/>
            <a:ext cx="146476" cy="14647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6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759F5F5E-3E00-45E6-B105-BE7227A31E5E}"/>
              </a:ext>
            </a:extLst>
          </p:cNvPr>
          <p:cNvSpPr/>
          <p:nvPr/>
        </p:nvSpPr>
        <p:spPr>
          <a:xfrm>
            <a:off x="10629361" y="2841520"/>
            <a:ext cx="183094" cy="18309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9" name="文本框 4">
            <a:extLst>
              <a:ext uri="{FF2B5EF4-FFF2-40B4-BE49-F238E27FC236}">
                <a16:creationId xmlns:a16="http://schemas.microsoft.com/office/drawing/2014/main" id="{076BA515-A4CC-4373-9850-EF8389DCCCDF}"/>
              </a:ext>
            </a:extLst>
          </p:cNvPr>
          <p:cNvSpPr txBox="1"/>
          <p:nvPr/>
        </p:nvSpPr>
        <p:spPr>
          <a:xfrm>
            <a:off x="10819055" y="2763790"/>
            <a:ext cx="869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LPS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3A7AAC-1E85-410C-898C-D89285ECCACB}"/>
              </a:ext>
            </a:extLst>
          </p:cNvPr>
          <p:cNvGrpSpPr/>
          <p:nvPr/>
        </p:nvGrpSpPr>
        <p:grpSpPr>
          <a:xfrm>
            <a:off x="1116193" y="1265106"/>
            <a:ext cx="1995852" cy="2141822"/>
            <a:chOff x="1116193" y="1265676"/>
            <a:chExt cx="1995852" cy="214182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6179A5E-FD12-42D5-809C-0AE743D01591}"/>
                </a:ext>
              </a:extLst>
            </p:cNvPr>
            <p:cNvGrpSpPr/>
            <p:nvPr/>
          </p:nvGrpSpPr>
          <p:grpSpPr>
            <a:xfrm>
              <a:off x="1119275" y="3068944"/>
              <a:ext cx="1938548" cy="338554"/>
              <a:chOff x="1119275" y="3068944"/>
              <a:chExt cx="1938548" cy="338554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D9E88C3-7CF6-493F-B6CE-CDC290B1916E}"/>
                  </a:ext>
                </a:extLst>
              </p:cNvPr>
              <p:cNvSpPr txBox="1"/>
              <p:nvPr/>
            </p:nvSpPr>
            <p:spPr>
              <a:xfrm>
                <a:off x="1619490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19E941-8020-491B-8AD2-4DF612B2062E}"/>
                  </a:ext>
                </a:extLst>
              </p:cNvPr>
              <p:cNvSpPr txBox="1"/>
              <p:nvPr/>
            </p:nvSpPr>
            <p:spPr>
              <a:xfrm>
                <a:off x="2339403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4C08043-FF35-4638-8CCC-A2808B2AE2B3}"/>
                  </a:ext>
                </a:extLst>
              </p:cNvPr>
              <p:cNvSpPr txBox="1"/>
              <p:nvPr/>
            </p:nvSpPr>
            <p:spPr>
              <a:xfrm>
                <a:off x="2768961" y="3068944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6</a:t>
                </a:r>
                <a:endParaRPr lang="zh-CN" altLang="en-US" sz="1600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0D7876C-5731-4330-A26A-E6BE128E2D80}"/>
                  </a:ext>
                </a:extLst>
              </p:cNvPr>
              <p:cNvSpPr txBox="1"/>
              <p:nvPr/>
            </p:nvSpPr>
            <p:spPr>
              <a:xfrm>
                <a:off x="1119275" y="3068944"/>
                <a:ext cx="4844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ZT6</a:t>
                </a:r>
                <a:endParaRPr lang="zh-CN" altLang="en-US" sz="1600" dirty="0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8D2F785-51CB-464D-A959-2FBB118A985E}"/>
                </a:ext>
              </a:extLst>
            </p:cNvPr>
            <p:cNvGrpSpPr/>
            <p:nvPr/>
          </p:nvGrpSpPr>
          <p:grpSpPr>
            <a:xfrm>
              <a:off x="1116193" y="1265676"/>
              <a:ext cx="1995852" cy="338554"/>
              <a:chOff x="1119275" y="3068944"/>
              <a:chExt cx="1995852" cy="338554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96B1AE1-9678-40EA-8EED-06918A34EBCB}"/>
                  </a:ext>
                </a:extLst>
              </p:cNvPr>
              <p:cNvSpPr txBox="1"/>
              <p:nvPr/>
            </p:nvSpPr>
            <p:spPr>
              <a:xfrm>
                <a:off x="1985257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AA4C487-DACC-4148-B822-911A311F3575}"/>
                  </a:ext>
                </a:extLst>
              </p:cNvPr>
              <p:cNvSpPr txBox="1"/>
              <p:nvPr/>
            </p:nvSpPr>
            <p:spPr>
              <a:xfrm>
                <a:off x="2722071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5046F30-14EA-4727-A624-8E749F96F986}"/>
                  </a:ext>
                </a:extLst>
              </p:cNvPr>
              <p:cNvSpPr txBox="1"/>
              <p:nvPr/>
            </p:nvSpPr>
            <p:spPr>
              <a:xfrm>
                <a:off x="1119275" y="3068944"/>
                <a:ext cx="4844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ZT0</a:t>
                </a:r>
                <a:endParaRPr lang="zh-CN" altLang="en-US" sz="1600" dirty="0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3C8F4D0-64B8-4715-8DC3-2B9EEFC19547}"/>
              </a:ext>
            </a:extLst>
          </p:cNvPr>
          <p:cNvGrpSpPr/>
          <p:nvPr/>
        </p:nvGrpSpPr>
        <p:grpSpPr>
          <a:xfrm>
            <a:off x="3160664" y="1254318"/>
            <a:ext cx="1800467" cy="2141822"/>
            <a:chOff x="1311578" y="1265676"/>
            <a:chExt cx="1800467" cy="214182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BD255CA-C648-461D-A562-47E1D8DC5F3A}"/>
                </a:ext>
              </a:extLst>
            </p:cNvPr>
            <p:cNvGrpSpPr/>
            <p:nvPr/>
          </p:nvGrpSpPr>
          <p:grpSpPr>
            <a:xfrm>
              <a:off x="1619490" y="3068944"/>
              <a:ext cx="1128599" cy="338554"/>
              <a:chOff x="1619490" y="3068944"/>
              <a:chExt cx="1128599" cy="338554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2069D49-D65D-4DEC-BAC5-A6C6F428330D}"/>
                  </a:ext>
                </a:extLst>
              </p:cNvPr>
              <p:cNvSpPr txBox="1"/>
              <p:nvPr/>
            </p:nvSpPr>
            <p:spPr>
              <a:xfrm>
                <a:off x="1619490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80E7998-E3B9-4381-9D87-9934B41E6C6D}"/>
                  </a:ext>
                </a:extLst>
              </p:cNvPr>
              <p:cNvSpPr txBox="1"/>
              <p:nvPr/>
            </p:nvSpPr>
            <p:spPr>
              <a:xfrm>
                <a:off x="2355033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6AA37617-5801-4C03-ABF1-FE45109C8688}"/>
                </a:ext>
              </a:extLst>
            </p:cNvPr>
            <p:cNvGrpSpPr/>
            <p:nvPr/>
          </p:nvGrpSpPr>
          <p:grpSpPr>
            <a:xfrm>
              <a:off x="1311578" y="1265676"/>
              <a:ext cx="1800467" cy="338554"/>
              <a:chOff x="1314660" y="3068944"/>
              <a:chExt cx="1800467" cy="338554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45122521-3F6B-4A0A-BF32-F7BC5883453D}"/>
                  </a:ext>
                </a:extLst>
              </p:cNvPr>
              <p:cNvSpPr txBox="1"/>
              <p:nvPr/>
            </p:nvSpPr>
            <p:spPr>
              <a:xfrm>
                <a:off x="1985257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926F40E-8785-4AB7-BCBE-A198B9FBB958}"/>
                  </a:ext>
                </a:extLst>
              </p:cNvPr>
              <p:cNvSpPr txBox="1"/>
              <p:nvPr/>
            </p:nvSpPr>
            <p:spPr>
              <a:xfrm>
                <a:off x="2722071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DEE1C6F-912D-43EC-8A58-BB77454E8F03}"/>
                  </a:ext>
                </a:extLst>
              </p:cNvPr>
              <p:cNvSpPr txBox="1"/>
              <p:nvPr/>
            </p:nvSpPr>
            <p:spPr>
              <a:xfrm>
                <a:off x="1314660" y="3068944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0</a:t>
                </a:r>
                <a:endParaRPr lang="zh-CN" altLang="en-US" sz="1600" dirty="0"/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3CDDE13-EB8F-4495-9A4C-A8ED28372DE5}"/>
              </a:ext>
            </a:extLst>
          </p:cNvPr>
          <p:cNvGrpSpPr/>
          <p:nvPr/>
        </p:nvGrpSpPr>
        <p:grpSpPr>
          <a:xfrm>
            <a:off x="8718306" y="1254318"/>
            <a:ext cx="1800467" cy="2141822"/>
            <a:chOff x="1311578" y="1265676"/>
            <a:chExt cx="1800467" cy="2141822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9767C20C-CF3B-488F-81C0-56BA96BF29C7}"/>
                </a:ext>
              </a:extLst>
            </p:cNvPr>
            <p:cNvGrpSpPr/>
            <p:nvPr/>
          </p:nvGrpSpPr>
          <p:grpSpPr>
            <a:xfrm>
              <a:off x="1635120" y="3068944"/>
              <a:ext cx="1136414" cy="338554"/>
              <a:chOff x="1635120" y="3068944"/>
              <a:chExt cx="1136414" cy="338554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C24D41B-7489-433D-8617-35CFA3A20758}"/>
                  </a:ext>
                </a:extLst>
              </p:cNvPr>
              <p:cNvSpPr txBox="1"/>
              <p:nvPr/>
            </p:nvSpPr>
            <p:spPr>
              <a:xfrm>
                <a:off x="1635120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A82854A-2151-46D0-B8E4-72BE647C1363}"/>
                  </a:ext>
                </a:extLst>
              </p:cNvPr>
              <p:cNvSpPr txBox="1"/>
              <p:nvPr/>
            </p:nvSpPr>
            <p:spPr>
              <a:xfrm>
                <a:off x="2378478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D93BE31-8FBE-4359-B722-AB7CD2E56492}"/>
                </a:ext>
              </a:extLst>
            </p:cNvPr>
            <p:cNvGrpSpPr/>
            <p:nvPr/>
          </p:nvGrpSpPr>
          <p:grpSpPr>
            <a:xfrm>
              <a:off x="1311578" y="1265676"/>
              <a:ext cx="1800467" cy="338554"/>
              <a:chOff x="1314660" y="3068944"/>
              <a:chExt cx="1800467" cy="338554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DA8AD6B-94B4-4006-A46D-CE57EF597D7B}"/>
                  </a:ext>
                </a:extLst>
              </p:cNvPr>
              <p:cNvSpPr txBox="1"/>
              <p:nvPr/>
            </p:nvSpPr>
            <p:spPr>
              <a:xfrm>
                <a:off x="1985257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F3B8D65-2BE0-43E3-9036-100E36B00BE0}"/>
                  </a:ext>
                </a:extLst>
              </p:cNvPr>
              <p:cNvSpPr txBox="1"/>
              <p:nvPr/>
            </p:nvSpPr>
            <p:spPr>
              <a:xfrm>
                <a:off x="2722071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584747A-2790-42AC-B76C-30C4942C8907}"/>
                  </a:ext>
                </a:extLst>
              </p:cNvPr>
              <p:cNvSpPr txBox="1"/>
              <p:nvPr/>
            </p:nvSpPr>
            <p:spPr>
              <a:xfrm>
                <a:off x="1314660" y="3068944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0</a:t>
                </a:r>
                <a:endParaRPr lang="zh-CN" altLang="en-US" sz="1600" dirty="0"/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63CF0DA-774E-4B26-9762-8CD24B554ED4}"/>
              </a:ext>
            </a:extLst>
          </p:cNvPr>
          <p:cNvGrpSpPr/>
          <p:nvPr/>
        </p:nvGrpSpPr>
        <p:grpSpPr>
          <a:xfrm>
            <a:off x="5013211" y="1254318"/>
            <a:ext cx="1800467" cy="2141822"/>
            <a:chOff x="1311578" y="1265676"/>
            <a:chExt cx="1800467" cy="2141822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B878A2BD-BD66-4E47-968B-78301BB5E421}"/>
                </a:ext>
              </a:extLst>
            </p:cNvPr>
            <p:cNvGrpSpPr/>
            <p:nvPr/>
          </p:nvGrpSpPr>
          <p:grpSpPr>
            <a:xfrm>
              <a:off x="1635120" y="3068944"/>
              <a:ext cx="1120784" cy="338554"/>
              <a:chOff x="1635120" y="3068944"/>
              <a:chExt cx="1120784" cy="338554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BAB8ADA-5741-417A-8BF1-772FE44CAE76}"/>
                  </a:ext>
                </a:extLst>
              </p:cNvPr>
              <p:cNvSpPr txBox="1"/>
              <p:nvPr/>
            </p:nvSpPr>
            <p:spPr>
              <a:xfrm>
                <a:off x="1635120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A216296D-C9E0-4F35-941D-ABC7F8B7B531}"/>
                  </a:ext>
                </a:extLst>
              </p:cNvPr>
              <p:cNvSpPr txBox="1"/>
              <p:nvPr/>
            </p:nvSpPr>
            <p:spPr>
              <a:xfrm>
                <a:off x="2362848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81CADE18-0967-415B-822F-242062BD64EE}"/>
                </a:ext>
              </a:extLst>
            </p:cNvPr>
            <p:cNvGrpSpPr/>
            <p:nvPr/>
          </p:nvGrpSpPr>
          <p:grpSpPr>
            <a:xfrm>
              <a:off x="1311578" y="1265676"/>
              <a:ext cx="1800467" cy="338554"/>
              <a:chOff x="1314660" y="3068944"/>
              <a:chExt cx="1800467" cy="338554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8285594-FE12-49D9-AFC1-61FC0F26D85B}"/>
                  </a:ext>
                </a:extLst>
              </p:cNvPr>
              <p:cNvSpPr txBox="1"/>
              <p:nvPr/>
            </p:nvSpPr>
            <p:spPr>
              <a:xfrm>
                <a:off x="1985257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4DEB7B87-3975-4FF1-80EE-CC05133FC564}"/>
                  </a:ext>
                </a:extLst>
              </p:cNvPr>
              <p:cNvSpPr txBox="1"/>
              <p:nvPr/>
            </p:nvSpPr>
            <p:spPr>
              <a:xfrm>
                <a:off x="2722071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DE0E96F5-C517-4C15-A6E1-0CAE5526A5F6}"/>
                  </a:ext>
                </a:extLst>
              </p:cNvPr>
              <p:cNvSpPr txBox="1"/>
              <p:nvPr/>
            </p:nvSpPr>
            <p:spPr>
              <a:xfrm>
                <a:off x="1314660" y="3068944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0</a:t>
                </a:r>
                <a:endParaRPr lang="zh-CN" altLang="en-US" sz="1600" dirty="0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4F6E631-C731-4D58-BDFB-39520E5AEF15}"/>
              </a:ext>
            </a:extLst>
          </p:cNvPr>
          <p:cNvGrpSpPr/>
          <p:nvPr/>
        </p:nvGrpSpPr>
        <p:grpSpPr>
          <a:xfrm>
            <a:off x="6865758" y="1254318"/>
            <a:ext cx="1800467" cy="2141822"/>
            <a:chOff x="1311578" y="1265676"/>
            <a:chExt cx="1800467" cy="2141822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9EF9F5B-302D-4CB3-8075-6494AE3C8238}"/>
                </a:ext>
              </a:extLst>
            </p:cNvPr>
            <p:cNvGrpSpPr/>
            <p:nvPr/>
          </p:nvGrpSpPr>
          <p:grpSpPr>
            <a:xfrm>
              <a:off x="1619490" y="3068944"/>
              <a:ext cx="1128599" cy="338554"/>
              <a:chOff x="1619490" y="3068944"/>
              <a:chExt cx="1128599" cy="338554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7BE7A99A-0298-4962-A6DC-3A6CF7BE48D7}"/>
                  </a:ext>
                </a:extLst>
              </p:cNvPr>
              <p:cNvSpPr txBox="1"/>
              <p:nvPr/>
            </p:nvSpPr>
            <p:spPr>
              <a:xfrm>
                <a:off x="1619490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B63D7353-C864-4F97-9D4F-D45B95109A35}"/>
                  </a:ext>
                </a:extLst>
              </p:cNvPr>
              <p:cNvSpPr txBox="1"/>
              <p:nvPr/>
            </p:nvSpPr>
            <p:spPr>
              <a:xfrm>
                <a:off x="2355033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A6C89BF-6575-4E2F-B665-8DBFBA03B436}"/>
                </a:ext>
              </a:extLst>
            </p:cNvPr>
            <p:cNvGrpSpPr/>
            <p:nvPr/>
          </p:nvGrpSpPr>
          <p:grpSpPr>
            <a:xfrm>
              <a:off x="1311578" y="1265676"/>
              <a:ext cx="1800467" cy="338554"/>
              <a:chOff x="1314660" y="3068944"/>
              <a:chExt cx="1800467" cy="338554"/>
            </a:xfrm>
          </p:grpSpPr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729A99B4-7A55-48CD-B7CE-3F7385835E0B}"/>
                  </a:ext>
                </a:extLst>
              </p:cNvPr>
              <p:cNvSpPr txBox="1"/>
              <p:nvPr/>
            </p:nvSpPr>
            <p:spPr>
              <a:xfrm>
                <a:off x="1985257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CB29E87-3A73-400C-95DB-361EAAE0A030}"/>
                  </a:ext>
                </a:extLst>
              </p:cNvPr>
              <p:cNvSpPr txBox="1"/>
              <p:nvPr/>
            </p:nvSpPr>
            <p:spPr>
              <a:xfrm>
                <a:off x="2722071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D0D3105-4242-420C-9487-8A65FBACEA99}"/>
                  </a:ext>
                </a:extLst>
              </p:cNvPr>
              <p:cNvSpPr txBox="1"/>
              <p:nvPr/>
            </p:nvSpPr>
            <p:spPr>
              <a:xfrm>
                <a:off x="1314660" y="3068944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0</a:t>
                </a:r>
                <a:endParaRPr lang="zh-CN" altLang="en-US" sz="1600" dirty="0"/>
              </a:p>
            </p:txBody>
          </p:sp>
        </p:grpSp>
      </p:grpSp>
      <p:sp>
        <p:nvSpPr>
          <p:cNvPr id="8" name="文本框 34">
            <a:extLst>
              <a:ext uri="{FF2B5EF4-FFF2-40B4-BE49-F238E27FC236}">
                <a16:creationId xmlns:a16="http://schemas.microsoft.com/office/drawing/2014/main" id="{0E17E7DD-BC9E-416B-A3C9-3020E1B362CD}"/>
              </a:ext>
            </a:extLst>
          </p:cNvPr>
          <p:cNvSpPr txBox="1"/>
          <p:nvPr/>
        </p:nvSpPr>
        <p:spPr>
          <a:xfrm>
            <a:off x="1424761" y="1581025"/>
            <a:ext cx="329611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1799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</a:t>
            </a:r>
            <a:endParaRPr lang="zh-CN" altLang="en-US" sz="1799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文本框 35">
            <a:extLst>
              <a:ext uri="{FF2B5EF4-FFF2-40B4-BE49-F238E27FC236}">
                <a16:creationId xmlns:a16="http://schemas.microsoft.com/office/drawing/2014/main" id="{335875AD-8014-4D2F-A018-D833AA0F01B5}"/>
              </a:ext>
            </a:extLst>
          </p:cNvPr>
          <p:cNvSpPr txBox="1"/>
          <p:nvPr/>
        </p:nvSpPr>
        <p:spPr>
          <a:xfrm>
            <a:off x="3284255" y="1581025"/>
            <a:ext cx="329611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1799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</a:t>
            </a:r>
            <a:endParaRPr lang="zh-CN" altLang="en-US" sz="1799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文本框 36">
            <a:extLst>
              <a:ext uri="{FF2B5EF4-FFF2-40B4-BE49-F238E27FC236}">
                <a16:creationId xmlns:a16="http://schemas.microsoft.com/office/drawing/2014/main" id="{B3484C9B-1C94-4323-BD62-DAAD8EE600A9}"/>
              </a:ext>
            </a:extLst>
          </p:cNvPr>
          <p:cNvSpPr txBox="1"/>
          <p:nvPr/>
        </p:nvSpPr>
        <p:spPr>
          <a:xfrm>
            <a:off x="5143749" y="1581025"/>
            <a:ext cx="329611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1799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</a:t>
            </a:r>
            <a:endParaRPr lang="zh-CN" altLang="en-US" sz="1799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文本框 37">
            <a:extLst>
              <a:ext uri="{FF2B5EF4-FFF2-40B4-BE49-F238E27FC236}">
                <a16:creationId xmlns:a16="http://schemas.microsoft.com/office/drawing/2014/main" id="{7F69B884-9262-4F20-B03A-1F1CEFD4070F}"/>
              </a:ext>
            </a:extLst>
          </p:cNvPr>
          <p:cNvSpPr txBox="1"/>
          <p:nvPr/>
        </p:nvSpPr>
        <p:spPr>
          <a:xfrm>
            <a:off x="7003243" y="1581025"/>
            <a:ext cx="329611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1799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</a:t>
            </a:r>
            <a:endParaRPr lang="zh-CN" altLang="en-US" sz="1799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文本框 38">
            <a:extLst>
              <a:ext uri="{FF2B5EF4-FFF2-40B4-BE49-F238E27FC236}">
                <a16:creationId xmlns:a16="http://schemas.microsoft.com/office/drawing/2014/main" id="{0930AD64-36C5-4E66-82A4-35B9DFEF8578}"/>
              </a:ext>
            </a:extLst>
          </p:cNvPr>
          <p:cNvSpPr txBox="1"/>
          <p:nvPr/>
        </p:nvSpPr>
        <p:spPr>
          <a:xfrm>
            <a:off x="8862737" y="1581025"/>
            <a:ext cx="329611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1799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E</a:t>
            </a:r>
            <a:endParaRPr lang="zh-CN" altLang="en-US" sz="1799" b="1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945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7">
            <a:extLst>
              <a:ext uri="{FF2B5EF4-FFF2-40B4-BE49-F238E27FC236}">
                <a16:creationId xmlns:a16="http://schemas.microsoft.com/office/drawing/2014/main" id="{6599805B-8B74-4A96-99F4-60B7DAA2646F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8" t="3210" r="3772" b="3069"/>
          <a:stretch/>
        </p:blipFill>
        <p:spPr>
          <a:xfrm>
            <a:off x="7431301" y="1210373"/>
            <a:ext cx="1800000" cy="1800000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41" name="Table 15">
            <a:extLst>
              <a:ext uri="{FF2B5EF4-FFF2-40B4-BE49-F238E27FC236}">
                <a16:creationId xmlns:a16="http://schemas.microsoft.com/office/drawing/2014/main" id="{77C00123-291E-476A-909D-98EEEA1F6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268265"/>
              </p:ext>
            </p:extLst>
          </p:nvPr>
        </p:nvGraphicFramePr>
        <p:xfrm>
          <a:off x="7429758" y="1210923"/>
          <a:ext cx="1800000" cy="1799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00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4755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05937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2146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062232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425169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87281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94188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</a:tbl>
          </a:graphicData>
        </a:graphic>
      </p:graphicFrame>
      <p:pic>
        <p:nvPicPr>
          <p:cNvPr id="51" name="图片 37">
            <a:extLst>
              <a:ext uri="{FF2B5EF4-FFF2-40B4-BE49-F238E27FC236}">
                <a16:creationId xmlns:a16="http://schemas.microsoft.com/office/drawing/2014/main" id="{5161E427-E35D-47EA-BFEE-8D390C829035}"/>
              </a:ext>
            </a:extLst>
          </p:cNvPr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0" t="3017" r="3577" b="3227"/>
          <a:stretch/>
        </p:blipFill>
        <p:spPr>
          <a:xfrm>
            <a:off x="1055120" y="1210917"/>
            <a:ext cx="1800000" cy="1800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4" name="图片 13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3" t="3195" r="3601" b="3056"/>
          <a:stretch/>
        </p:blipFill>
        <p:spPr>
          <a:xfrm>
            <a:off x="5304309" y="1210917"/>
            <a:ext cx="1800000" cy="1800000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图片 12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2" t="3056" r="3801" b="3195"/>
          <a:stretch/>
        </p:blipFill>
        <p:spPr>
          <a:xfrm>
            <a:off x="3178860" y="1210917"/>
            <a:ext cx="1800000" cy="1800000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986314" y="706056"/>
            <a:ext cx="28119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2133" b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A</a:t>
            </a:r>
            <a:endParaRPr lang="zh-CN" altLang="en-US" sz="2133" b="1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06824" y="706056"/>
            <a:ext cx="28119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2133" b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B</a:t>
            </a:r>
            <a:endParaRPr lang="zh-CN" altLang="en-US" sz="2133" b="1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27334" y="706056"/>
            <a:ext cx="28119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2133" b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C</a:t>
            </a:r>
            <a:endParaRPr lang="zh-CN" altLang="en-US" sz="2133" b="1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47844" y="706056"/>
            <a:ext cx="28119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2133" b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D</a:t>
            </a:r>
            <a:endParaRPr lang="zh-CN" altLang="en-US" sz="2133" b="1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68355" y="706056"/>
            <a:ext cx="28119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95"/>
            <a:r>
              <a:rPr lang="en-US" altLang="zh-CN" sz="2133" b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E</a:t>
            </a:r>
            <a:endParaRPr lang="zh-CN" altLang="en-US" sz="2133" b="1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C055F4-F8FD-419F-8159-C32FE6FDB2BF}"/>
              </a:ext>
            </a:extLst>
          </p:cNvPr>
          <p:cNvGrpSpPr/>
          <p:nvPr/>
        </p:nvGrpSpPr>
        <p:grpSpPr>
          <a:xfrm>
            <a:off x="3311829" y="3205479"/>
            <a:ext cx="2201909" cy="379656"/>
            <a:chOff x="6407359" y="2970713"/>
            <a:chExt cx="1674152" cy="284742"/>
          </a:xfrm>
        </p:grpSpPr>
        <p:sp>
          <p:nvSpPr>
            <p:cNvPr id="62" name="矩形 61"/>
            <p:cNvSpPr/>
            <p:nvPr/>
          </p:nvSpPr>
          <p:spPr>
            <a:xfrm>
              <a:off x="6407359" y="3061161"/>
              <a:ext cx="134752" cy="13292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95"/>
              <a:endParaRPr lang="zh-CN" altLang="en-US" sz="160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527571" y="2970713"/>
              <a:ext cx="1553940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dirty="0"/>
                <a:t>Food availability</a:t>
              </a:r>
              <a:endParaRPr lang="zh-CN" altLang="en-US" sz="1867" dirty="0"/>
            </a:p>
          </p:txBody>
        </p:sp>
      </p:grp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9D2C7138-F6E3-40A4-9615-CD2D52BA8725}"/>
              </a:ext>
            </a:extLst>
          </p:cNvPr>
          <p:cNvSpPr/>
          <p:nvPr/>
        </p:nvSpPr>
        <p:spPr>
          <a:xfrm>
            <a:off x="5522731" y="3323118"/>
            <a:ext cx="216000" cy="144379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F21E7F-3939-429A-ADF2-58CFCEFE2EF1}"/>
              </a:ext>
            </a:extLst>
          </p:cNvPr>
          <p:cNvSpPr txBox="1"/>
          <p:nvPr/>
        </p:nvSpPr>
        <p:spPr>
          <a:xfrm>
            <a:off x="5805560" y="3205479"/>
            <a:ext cx="282558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67" dirty="0"/>
              <a:t>Re-entrained from the shift</a:t>
            </a:r>
          </a:p>
        </p:txBody>
      </p:sp>
      <p:sp>
        <p:nvSpPr>
          <p:cNvPr id="141" name="矩形 56">
            <a:extLst>
              <a:ext uri="{FF2B5EF4-FFF2-40B4-BE49-F238E27FC236}">
                <a16:creationId xmlns:a16="http://schemas.microsoft.com/office/drawing/2014/main" id="{54786E03-4FB8-46EF-8935-1BED0830AAC2}"/>
              </a:ext>
            </a:extLst>
          </p:cNvPr>
          <p:cNvSpPr/>
          <p:nvPr/>
        </p:nvSpPr>
        <p:spPr>
          <a:xfrm>
            <a:off x="899921" y="3306692"/>
            <a:ext cx="177231" cy="1772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799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2" name="矩形 56">
            <a:extLst>
              <a:ext uri="{FF2B5EF4-FFF2-40B4-BE49-F238E27FC236}">
                <a16:creationId xmlns:a16="http://schemas.microsoft.com/office/drawing/2014/main" id="{52675942-C006-4730-9B71-D6FE82F8D8CD}"/>
              </a:ext>
            </a:extLst>
          </p:cNvPr>
          <p:cNvSpPr/>
          <p:nvPr/>
        </p:nvSpPr>
        <p:spPr>
          <a:xfrm>
            <a:off x="2119646" y="3306692"/>
            <a:ext cx="177231" cy="177231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799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3" name="文本框 4">
            <a:extLst>
              <a:ext uri="{FF2B5EF4-FFF2-40B4-BE49-F238E27FC236}">
                <a16:creationId xmlns:a16="http://schemas.microsoft.com/office/drawing/2014/main" id="{1F576C6C-8CF4-48DC-9DB4-4879373320C9}"/>
              </a:ext>
            </a:extLst>
          </p:cNvPr>
          <p:cNvSpPr txBox="1"/>
          <p:nvPr/>
        </p:nvSpPr>
        <p:spPr>
          <a:xfrm>
            <a:off x="1091821" y="3195252"/>
            <a:ext cx="820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Light</a:t>
            </a:r>
            <a:endParaRPr lang="zh-CN" altLang="en-US" sz="20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4" name="文本框 4">
            <a:extLst>
              <a:ext uri="{FF2B5EF4-FFF2-40B4-BE49-F238E27FC236}">
                <a16:creationId xmlns:a16="http://schemas.microsoft.com/office/drawing/2014/main" id="{07754E0A-220A-44D0-8A8A-CA024635801C}"/>
              </a:ext>
            </a:extLst>
          </p:cNvPr>
          <p:cNvSpPr txBox="1"/>
          <p:nvPr/>
        </p:nvSpPr>
        <p:spPr>
          <a:xfrm>
            <a:off x="2311546" y="3195252"/>
            <a:ext cx="852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Dark</a:t>
            </a:r>
            <a:endParaRPr lang="zh-CN" altLang="en-US" sz="20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71350" y="4074498"/>
            <a:ext cx="110304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/>
              <a:t>Figure S2. Additional representative double‐plotted actograms of wheel running activity of mice in group A-E. </a:t>
            </a:r>
            <a:r>
              <a:rPr lang="en-US" altLang="zh-CN" sz="1800" dirty="0"/>
              <a:t>Blue arrows indicate the date by which the mice were re-entrained to the new LD cycle. The dashed arrows represent that the mice did not adapt to the new schedule within 7 days and were considered re-entrained on day 8.</a:t>
            </a:r>
            <a:endParaRPr lang="zh-CN" altLang="en-US" dirty="0"/>
          </a:p>
        </p:txBody>
      </p:sp>
      <p:graphicFrame>
        <p:nvGraphicFramePr>
          <p:cNvPr id="37" name="Table 15">
            <a:extLst>
              <a:ext uri="{FF2B5EF4-FFF2-40B4-BE49-F238E27FC236}">
                <a16:creationId xmlns:a16="http://schemas.microsoft.com/office/drawing/2014/main" id="{20ED82E0-3099-4E4A-A876-D706F338DE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507195"/>
              </p:ext>
            </p:extLst>
          </p:nvPr>
        </p:nvGraphicFramePr>
        <p:xfrm>
          <a:off x="3178860" y="1210923"/>
          <a:ext cx="1800000" cy="1799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00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4755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05937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2146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062232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425169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87281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94188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</a:tbl>
          </a:graphicData>
        </a:graphic>
      </p:graphicFrame>
      <p:graphicFrame>
        <p:nvGraphicFramePr>
          <p:cNvPr id="40" name="Table 15">
            <a:extLst>
              <a:ext uri="{FF2B5EF4-FFF2-40B4-BE49-F238E27FC236}">
                <a16:creationId xmlns:a16="http://schemas.microsoft.com/office/drawing/2014/main" id="{7CBC1511-41DC-4F3F-A41B-837FA03480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311809"/>
              </p:ext>
            </p:extLst>
          </p:nvPr>
        </p:nvGraphicFramePr>
        <p:xfrm>
          <a:off x="5304309" y="1210374"/>
          <a:ext cx="1800000" cy="180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00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059376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21464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062232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425169"/>
                  </a:ext>
                </a:extLst>
              </a:tr>
              <a:tr h="195334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872816"/>
                  </a:ext>
                </a:extLst>
              </a:tr>
              <a:tr h="19613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941884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24534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0211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17897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</a:tbl>
          </a:graphicData>
        </a:graphic>
      </p:graphicFrame>
      <p:pic>
        <p:nvPicPr>
          <p:cNvPr id="52" name="图片 14">
            <a:extLst>
              <a:ext uri="{FF2B5EF4-FFF2-40B4-BE49-F238E27FC236}">
                <a16:creationId xmlns:a16="http://schemas.microsoft.com/office/drawing/2014/main" id="{0ED51A92-2A84-42E5-A320-CC7E0014C0DB}"/>
              </a:ext>
            </a:extLst>
          </p:cNvPr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4" t="3558" r="3562" b="3108"/>
          <a:stretch/>
        </p:blipFill>
        <p:spPr>
          <a:xfrm>
            <a:off x="9558293" y="1210917"/>
            <a:ext cx="1800000" cy="1800000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53" name="Table 15">
            <a:extLst>
              <a:ext uri="{FF2B5EF4-FFF2-40B4-BE49-F238E27FC236}">
                <a16:creationId xmlns:a16="http://schemas.microsoft.com/office/drawing/2014/main" id="{4BE6D74A-5A8E-45DC-B4D5-1DE16FFCF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97927"/>
              </p:ext>
            </p:extLst>
          </p:nvPr>
        </p:nvGraphicFramePr>
        <p:xfrm>
          <a:off x="9558293" y="1210374"/>
          <a:ext cx="1800000" cy="1799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00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25000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4755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05937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2146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062232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425169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872816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94188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28571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1DFA6C7B-D1A7-47E0-840F-E72873B826D9}"/>
              </a:ext>
            </a:extLst>
          </p:cNvPr>
          <p:cNvGrpSpPr/>
          <p:nvPr/>
        </p:nvGrpSpPr>
        <p:grpSpPr>
          <a:xfrm>
            <a:off x="1950880" y="1969820"/>
            <a:ext cx="8730530" cy="1044973"/>
            <a:chOff x="1950880" y="1969820"/>
            <a:chExt cx="8730530" cy="1044973"/>
          </a:xfrm>
        </p:grpSpPr>
        <p:sp>
          <p:nvSpPr>
            <p:cNvPr id="38" name="Arrow: Right 37">
              <a:extLst>
                <a:ext uri="{FF2B5EF4-FFF2-40B4-BE49-F238E27FC236}">
                  <a16:creationId xmlns:a16="http://schemas.microsoft.com/office/drawing/2014/main" id="{04312B05-1896-42E9-9306-FD3A1B1BDBA1}"/>
                </a:ext>
              </a:extLst>
            </p:cNvPr>
            <p:cNvSpPr/>
            <p:nvPr/>
          </p:nvSpPr>
          <p:spPr>
            <a:xfrm>
              <a:off x="4079512" y="2768008"/>
              <a:ext cx="216000" cy="144000"/>
            </a:xfrm>
            <a:prstGeom prst="rightArrow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9" name="Arrow: Right 38">
              <a:extLst>
                <a:ext uri="{FF2B5EF4-FFF2-40B4-BE49-F238E27FC236}">
                  <a16:creationId xmlns:a16="http://schemas.microsoft.com/office/drawing/2014/main" id="{23380BBC-A01D-43AF-A590-C54794689A14}"/>
                </a:ext>
              </a:extLst>
            </p:cNvPr>
            <p:cNvSpPr/>
            <p:nvPr/>
          </p:nvSpPr>
          <p:spPr>
            <a:xfrm>
              <a:off x="6208144" y="2118264"/>
              <a:ext cx="216000" cy="144000"/>
            </a:xfrm>
            <a:prstGeom prst="rightArrow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9" name="Arrow: Right 22">
              <a:extLst>
                <a:ext uri="{FF2B5EF4-FFF2-40B4-BE49-F238E27FC236}">
                  <a16:creationId xmlns:a16="http://schemas.microsoft.com/office/drawing/2014/main" id="{64B931EA-6DD4-40F7-A280-24E741E410B4}"/>
                </a:ext>
              </a:extLst>
            </p:cNvPr>
            <p:cNvSpPr/>
            <p:nvPr/>
          </p:nvSpPr>
          <p:spPr>
            <a:xfrm>
              <a:off x="8336776" y="2870793"/>
              <a:ext cx="216000" cy="144000"/>
            </a:xfrm>
            <a:prstGeom prst="rightArrow">
              <a:avLst/>
            </a:prstGeom>
            <a:noFill/>
            <a:ln w="12700">
              <a:solidFill>
                <a:srgbClr val="0000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0" name="Arrow: Right 22">
              <a:extLst>
                <a:ext uri="{FF2B5EF4-FFF2-40B4-BE49-F238E27FC236}">
                  <a16:creationId xmlns:a16="http://schemas.microsoft.com/office/drawing/2014/main" id="{E3A218EE-98C4-4E83-9079-53AC797CA98D}"/>
                </a:ext>
              </a:extLst>
            </p:cNvPr>
            <p:cNvSpPr/>
            <p:nvPr/>
          </p:nvSpPr>
          <p:spPr>
            <a:xfrm>
              <a:off x="1950880" y="2868216"/>
              <a:ext cx="216000" cy="144000"/>
            </a:xfrm>
            <a:prstGeom prst="rightArrow">
              <a:avLst/>
            </a:prstGeom>
            <a:noFill/>
            <a:ln w="12700">
              <a:solidFill>
                <a:srgbClr val="0000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4" name="Arrow: Right 73">
              <a:extLst>
                <a:ext uri="{FF2B5EF4-FFF2-40B4-BE49-F238E27FC236}">
                  <a16:creationId xmlns:a16="http://schemas.microsoft.com/office/drawing/2014/main" id="{CD3FB2ED-3D8E-4E1D-AAA3-0836B5BA647E}"/>
                </a:ext>
              </a:extLst>
            </p:cNvPr>
            <p:cNvSpPr/>
            <p:nvPr/>
          </p:nvSpPr>
          <p:spPr>
            <a:xfrm>
              <a:off x="10465410" y="1969820"/>
              <a:ext cx="216000" cy="144000"/>
            </a:xfrm>
            <a:prstGeom prst="rightArrow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55" name="文本框 64">
            <a:extLst>
              <a:ext uri="{FF2B5EF4-FFF2-40B4-BE49-F238E27FC236}">
                <a16:creationId xmlns:a16="http://schemas.microsoft.com/office/drawing/2014/main" id="{941E67A8-27D8-4120-ADA8-635590858CBA}"/>
              </a:ext>
            </a:extLst>
          </p:cNvPr>
          <p:cNvSpPr txBox="1"/>
          <p:nvPr/>
        </p:nvSpPr>
        <p:spPr>
          <a:xfrm>
            <a:off x="346623" y="1992456"/>
            <a:ext cx="69718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867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D8</a:t>
            </a:r>
            <a:endParaRPr lang="zh-CN" altLang="en-US" sz="1867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6" name="文本框 49">
            <a:extLst>
              <a:ext uri="{FF2B5EF4-FFF2-40B4-BE49-F238E27FC236}">
                <a16:creationId xmlns:a16="http://schemas.microsoft.com/office/drawing/2014/main" id="{5B1188E5-1EB3-4883-B1E8-0980029D6217}"/>
              </a:ext>
            </a:extLst>
          </p:cNvPr>
          <p:cNvSpPr txBox="1"/>
          <p:nvPr/>
        </p:nvSpPr>
        <p:spPr>
          <a:xfrm>
            <a:off x="346623" y="2752114"/>
            <a:ext cx="69718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867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D14</a:t>
            </a:r>
            <a:endParaRPr lang="zh-CN" altLang="en-US" sz="1867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7" name="文本框 50">
            <a:extLst>
              <a:ext uri="{FF2B5EF4-FFF2-40B4-BE49-F238E27FC236}">
                <a16:creationId xmlns:a16="http://schemas.microsoft.com/office/drawing/2014/main" id="{AF1B61D5-5870-4907-8F55-B4A32906C6AD}"/>
              </a:ext>
            </a:extLst>
          </p:cNvPr>
          <p:cNvSpPr txBox="1"/>
          <p:nvPr/>
        </p:nvSpPr>
        <p:spPr>
          <a:xfrm>
            <a:off x="346623" y="1095012"/>
            <a:ext cx="69718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867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</a:t>
            </a:r>
            <a:endParaRPr lang="zh-CN" altLang="en-US" sz="1867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02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" name="Table 3">
            <a:extLst>
              <a:ext uri="{FF2B5EF4-FFF2-40B4-BE49-F238E27FC236}">
                <a16:creationId xmlns:a16="http://schemas.microsoft.com/office/drawing/2014/main" id="{FB133009-1A1A-40EB-9086-24B986463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621913"/>
              </p:ext>
            </p:extLst>
          </p:nvPr>
        </p:nvGraphicFramePr>
        <p:xfrm>
          <a:off x="5092541" y="1823041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zh-CN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01AEFA84-0EF9-4C4F-A3C6-C80BB0D15728}"/>
              </a:ext>
            </a:extLst>
          </p:cNvPr>
          <p:cNvSpPr/>
          <p:nvPr/>
        </p:nvSpPr>
        <p:spPr>
          <a:xfrm>
            <a:off x="6320621" y="3129228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3B1AE49F-25FC-4400-90E4-240EBA42C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315" y="3748678"/>
            <a:ext cx="7657370" cy="13447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112542" tIns="56271" rIns="112542" bIns="56271" anchor="t" anchorCtr="0">
            <a:spAutoFit/>
          </a:bodyPr>
          <a:lstStyle>
            <a:defPPr>
              <a:defRPr lang="en-US"/>
            </a:defPPr>
            <a:lvl1pPr algn="just">
              <a:defRPr sz="1600" kern="100">
                <a:ea typeface="等线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Figure S3. Design of TRF regimens for </a:t>
            </a:r>
            <a:r>
              <a:rPr lang="en-US" altLang="zh-CN" dirty="0"/>
              <a:t>the second set of mice</a:t>
            </a:r>
            <a:r>
              <a:rPr lang="en-US" dirty="0"/>
              <a:t>. They were divided into 3 groups based on the 6-h advanced shift and TRF schedules. 1, Control, no TRF, no </a:t>
            </a:r>
            <a:r>
              <a:rPr lang="en-US" altLang="zh-CN" dirty="0"/>
              <a:t>shift</a:t>
            </a:r>
            <a:r>
              <a:rPr lang="en-US" dirty="0"/>
              <a:t>; 2, </a:t>
            </a:r>
            <a:r>
              <a:rPr lang="en-US" altLang="zh-CN" dirty="0"/>
              <a:t>Shift</a:t>
            </a:r>
            <a:r>
              <a:rPr lang="en-US" dirty="0"/>
              <a:t>, no TRF. 3, </a:t>
            </a:r>
            <a:r>
              <a:rPr lang="en-US" altLang="zh-CN" dirty="0"/>
              <a:t>Shift </a:t>
            </a:r>
            <a:r>
              <a:rPr lang="en-US" dirty="0"/>
              <a:t>plus TRF in ZT18-24 after the shift. One week after the advanced shift (D15), mice were treated with LPS (15mg/kg body weight, ip) at ZT3. Health status w</a:t>
            </a:r>
            <a:r>
              <a:rPr lang="en-US" altLang="zh-CN" dirty="0"/>
              <a:t>as</a:t>
            </a:r>
            <a:r>
              <a:rPr lang="en-US" dirty="0"/>
              <a:t> monitored for 7 days.</a:t>
            </a:r>
            <a:endParaRPr lang="zh-CN" altLang="en-US" dirty="0"/>
          </a:p>
        </p:txBody>
      </p:sp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id="{CD94C00E-170F-451C-AB57-D92CCCD3F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610045"/>
              </p:ext>
            </p:extLst>
          </p:nvPr>
        </p:nvGraphicFramePr>
        <p:xfrm>
          <a:off x="3174239" y="1823041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sp>
        <p:nvSpPr>
          <p:cNvPr id="8" name="Isosceles Triangle 161">
            <a:extLst>
              <a:ext uri="{FF2B5EF4-FFF2-40B4-BE49-F238E27FC236}">
                <a16:creationId xmlns:a16="http://schemas.microsoft.com/office/drawing/2014/main" id="{66812BA5-D271-4778-8E87-71D65246FAE4}"/>
              </a:ext>
            </a:extLst>
          </p:cNvPr>
          <p:cNvSpPr/>
          <p:nvPr/>
        </p:nvSpPr>
        <p:spPr>
          <a:xfrm>
            <a:off x="3292521" y="3129229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15" name="Table 3">
            <a:extLst>
              <a:ext uri="{FF2B5EF4-FFF2-40B4-BE49-F238E27FC236}">
                <a16:creationId xmlns:a16="http://schemas.microsoft.com/office/drawing/2014/main" id="{AF098BA9-B9D6-47C0-BB25-2BB62141A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14664"/>
              </p:ext>
            </p:extLst>
          </p:nvPr>
        </p:nvGraphicFramePr>
        <p:xfrm>
          <a:off x="7010843" y="1826757"/>
          <a:ext cx="146304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15377540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92476829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678215655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6573029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5007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797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060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60960" marB="6096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1336"/>
                  </a:ext>
                </a:extLst>
              </a:tr>
            </a:tbl>
          </a:graphicData>
        </a:graphic>
      </p:graphicFrame>
      <p:sp>
        <p:nvSpPr>
          <p:cNvPr id="16" name="Isosceles Triangle 161">
            <a:extLst>
              <a:ext uri="{FF2B5EF4-FFF2-40B4-BE49-F238E27FC236}">
                <a16:creationId xmlns:a16="http://schemas.microsoft.com/office/drawing/2014/main" id="{58C9EBA5-BB7C-4672-91B0-F854613F0497}"/>
              </a:ext>
            </a:extLst>
          </p:cNvPr>
          <p:cNvSpPr/>
          <p:nvPr/>
        </p:nvSpPr>
        <p:spPr>
          <a:xfrm>
            <a:off x="8241417" y="3132945"/>
            <a:ext cx="121920" cy="12192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文本框 64">
            <a:extLst>
              <a:ext uri="{FF2B5EF4-FFF2-40B4-BE49-F238E27FC236}">
                <a16:creationId xmlns:a16="http://schemas.microsoft.com/office/drawing/2014/main" id="{3760BF08-C7F3-4514-9E32-E5BD3D1DD7D0}"/>
              </a:ext>
            </a:extLst>
          </p:cNvPr>
          <p:cNvSpPr txBox="1"/>
          <p:nvPr/>
        </p:nvSpPr>
        <p:spPr>
          <a:xfrm>
            <a:off x="2476258" y="2367485"/>
            <a:ext cx="69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600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D8</a:t>
            </a:r>
            <a:endParaRPr lang="zh-CN" altLang="en-US" sz="1600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文本框 49">
            <a:extLst>
              <a:ext uri="{FF2B5EF4-FFF2-40B4-BE49-F238E27FC236}">
                <a16:creationId xmlns:a16="http://schemas.microsoft.com/office/drawing/2014/main" id="{F97846CF-DACB-460A-BA75-784EE8DD70AD}"/>
              </a:ext>
            </a:extLst>
          </p:cNvPr>
          <p:cNvSpPr txBox="1"/>
          <p:nvPr/>
        </p:nvSpPr>
        <p:spPr>
          <a:xfrm>
            <a:off x="2476258" y="3014573"/>
            <a:ext cx="69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600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D15</a:t>
            </a:r>
            <a:endParaRPr lang="zh-CN" altLang="en-US" sz="1600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文本框 50">
            <a:extLst>
              <a:ext uri="{FF2B5EF4-FFF2-40B4-BE49-F238E27FC236}">
                <a16:creationId xmlns:a16="http://schemas.microsoft.com/office/drawing/2014/main" id="{3403658A-7496-4E69-99CA-959F67BE352F}"/>
              </a:ext>
            </a:extLst>
          </p:cNvPr>
          <p:cNvSpPr txBox="1"/>
          <p:nvPr/>
        </p:nvSpPr>
        <p:spPr>
          <a:xfrm>
            <a:off x="2476258" y="1702175"/>
            <a:ext cx="69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600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</a:t>
            </a:r>
            <a:endParaRPr lang="zh-CN" altLang="en-US" sz="1600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C9CE77-91D6-4CFC-8B5B-CA56F3C84EC5}"/>
              </a:ext>
            </a:extLst>
          </p:cNvPr>
          <p:cNvSpPr txBox="1"/>
          <p:nvPr/>
        </p:nvSpPr>
        <p:spPr>
          <a:xfrm>
            <a:off x="3466888" y="1148575"/>
            <a:ext cx="88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AE83D9-C5E5-462F-B525-4E4B28BC214C}"/>
              </a:ext>
            </a:extLst>
          </p:cNvPr>
          <p:cNvSpPr txBox="1"/>
          <p:nvPr/>
        </p:nvSpPr>
        <p:spPr>
          <a:xfrm>
            <a:off x="5436583" y="114857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Jet lag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33C1B9-5F2D-4FA7-BAF1-CEB45ED031D1}"/>
              </a:ext>
            </a:extLst>
          </p:cNvPr>
          <p:cNvSpPr txBox="1"/>
          <p:nvPr/>
        </p:nvSpPr>
        <p:spPr>
          <a:xfrm>
            <a:off x="7063331" y="1148575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Jet lag + TRF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EC744BD-741C-4C50-B9E6-A5C97CEB0A2F}"/>
              </a:ext>
            </a:extLst>
          </p:cNvPr>
          <p:cNvGrpSpPr/>
          <p:nvPr/>
        </p:nvGrpSpPr>
        <p:grpSpPr>
          <a:xfrm>
            <a:off x="4939458" y="1487366"/>
            <a:ext cx="1800467" cy="2141822"/>
            <a:chOff x="1311578" y="1265676"/>
            <a:chExt cx="1800467" cy="214182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E74CF4D-9B92-46F2-984F-E86F7CA95DCE}"/>
                </a:ext>
              </a:extLst>
            </p:cNvPr>
            <p:cNvGrpSpPr/>
            <p:nvPr/>
          </p:nvGrpSpPr>
          <p:grpSpPr>
            <a:xfrm>
              <a:off x="1627305" y="3068944"/>
              <a:ext cx="1128599" cy="338554"/>
              <a:chOff x="1627305" y="3068944"/>
              <a:chExt cx="1128599" cy="338554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194109C-6421-470C-9E88-22B2F076EA2B}"/>
                  </a:ext>
                </a:extLst>
              </p:cNvPr>
              <p:cNvSpPr txBox="1"/>
              <p:nvPr/>
            </p:nvSpPr>
            <p:spPr>
              <a:xfrm>
                <a:off x="1627305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B638337-4173-4010-81E0-B3240CBD932D}"/>
                  </a:ext>
                </a:extLst>
              </p:cNvPr>
              <p:cNvSpPr txBox="1"/>
              <p:nvPr/>
            </p:nvSpPr>
            <p:spPr>
              <a:xfrm>
                <a:off x="2362848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D5393BC-FE27-485C-9687-6D0B1F1783BC}"/>
                </a:ext>
              </a:extLst>
            </p:cNvPr>
            <p:cNvGrpSpPr/>
            <p:nvPr/>
          </p:nvGrpSpPr>
          <p:grpSpPr>
            <a:xfrm>
              <a:off x="1311578" y="1265676"/>
              <a:ext cx="1800467" cy="338554"/>
              <a:chOff x="1314660" y="3068944"/>
              <a:chExt cx="1800467" cy="338554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21C0272-AA5A-4E17-A468-8341A235F324}"/>
                  </a:ext>
                </a:extLst>
              </p:cNvPr>
              <p:cNvSpPr txBox="1"/>
              <p:nvPr/>
            </p:nvSpPr>
            <p:spPr>
              <a:xfrm>
                <a:off x="2000887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E315585-362B-42BE-9FDD-B2A1C2672513}"/>
                  </a:ext>
                </a:extLst>
              </p:cNvPr>
              <p:cNvSpPr txBox="1"/>
              <p:nvPr/>
            </p:nvSpPr>
            <p:spPr>
              <a:xfrm>
                <a:off x="2722071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CDCD0FC-86AF-451D-8435-52258A201015}"/>
                  </a:ext>
                </a:extLst>
              </p:cNvPr>
              <p:cNvSpPr txBox="1"/>
              <p:nvPr/>
            </p:nvSpPr>
            <p:spPr>
              <a:xfrm>
                <a:off x="1314660" y="3068944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0</a:t>
                </a:r>
                <a:endParaRPr lang="zh-CN" altLang="en-US" sz="1600" dirty="0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5C57D12-4A93-4CE1-9F92-325B280C3CA1}"/>
              </a:ext>
            </a:extLst>
          </p:cNvPr>
          <p:cNvGrpSpPr/>
          <p:nvPr/>
        </p:nvGrpSpPr>
        <p:grpSpPr>
          <a:xfrm>
            <a:off x="6849908" y="1482510"/>
            <a:ext cx="1800467" cy="2141822"/>
            <a:chOff x="1311578" y="1265676"/>
            <a:chExt cx="1800467" cy="214182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384E8A4-8172-413A-979C-4130130C1610}"/>
                </a:ext>
              </a:extLst>
            </p:cNvPr>
            <p:cNvGrpSpPr/>
            <p:nvPr/>
          </p:nvGrpSpPr>
          <p:grpSpPr>
            <a:xfrm>
              <a:off x="1642935" y="3068944"/>
              <a:ext cx="1120784" cy="338554"/>
              <a:chOff x="1642935" y="3068944"/>
              <a:chExt cx="1120784" cy="338554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532B305-02E0-4B9D-ACDD-1A616F97166D}"/>
                  </a:ext>
                </a:extLst>
              </p:cNvPr>
              <p:cNvSpPr txBox="1"/>
              <p:nvPr/>
            </p:nvSpPr>
            <p:spPr>
              <a:xfrm>
                <a:off x="1642935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4C638B8-705A-4F3E-B7CA-021473F57315}"/>
                  </a:ext>
                </a:extLst>
              </p:cNvPr>
              <p:cNvSpPr txBox="1"/>
              <p:nvPr/>
            </p:nvSpPr>
            <p:spPr>
              <a:xfrm>
                <a:off x="2370663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F03014C-3700-41A9-8966-500BFBB6B155}"/>
                </a:ext>
              </a:extLst>
            </p:cNvPr>
            <p:cNvGrpSpPr/>
            <p:nvPr/>
          </p:nvGrpSpPr>
          <p:grpSpPr>
            <a:xfrm>
              <a:off x="1311578" y="1265676"/>
              <a:ext cx="1800467" cy="338554"/>
              <a:chOff x="1314660" y="3068944"/>
              <a:chExt cx="1800467" cy="338554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3618ECC-5388-4741-8494-776026DC9274}"/>
                  </a:ext>
                </a:extLst>
              </p:cNvPr>
              <p:cNvSpPr txBox="1"/>
              <p:nvPr/>
            </p:nvSpPr>
            <p:spPr>
              <a:xfrm>
                <a:off x="2000887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12</a:t>
                </a:r>
                <a:endParaRPr lang="zh-CN" altLang="en-US" sz="1600" dirty="0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69F3BEA-1190-4AD2-84F4-E3355BD45A15}"/>
                  </a:ext>
                </a:extLst>
              </p:cNvPr>
              <p:cNvSpPr txBox="1"/>
              <p:nvPr/>
            </p:nvSpPr>
            <p:spPr>
              <a:xfrm>
                <a:off x="2722071" y="3068944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24</a:t>
                </a:r>
                <a:endParaRPr lang="zh-CN" altLang="en-US" sz="1600" dirty="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0F55266-6E0F-4AB6-85D9-14E9C92819E0}"/>
                  </a:ext>
                </a:extLst>
              </p:cNvPr>
              <p:cNvSpPr txBox="1"/>
              <p:nvPr/>
            </p:nvSpPr>
            <p:spPr>
              <a:xfrm>
                <a:off x="1314660" y="3068944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0</a:t>
                </a:r>
                <a:endParaRPr lang="zh-CN" altLang="en-US" sz="1600" dirty="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73051C5-2299-43A2-889C-11235FE8A633}"/>
              </a:ext>
            </a:extLst>
          </p:cNvPr>
          <p:cNvGrpSpPr/>
          <p:nvPr/>
        </p:nvGrpSpPr>
        <p:grpSpPr>
          <a:xfrm>
            <a:off x="3710134" y="3290634"/>
            <a:ext cx="1114240" cy="338554"/>
            <a:chOff x="1997805" y="3068944"/>
            <a:chExt cx="1114240" cy="33855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35093D6-E3AC-4D93-B89C-0D22E7438BB0}"/>
                </a:ext>
              </a:extLst>
            </p:cNvPr>
            <p:cNvSpPr txBox="1"/>
            <p:nvPr/>
          </p:nvSpPr>
          <p:spPr>
            <a:xfrm>
              <a:off x="1997805" y="306894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12</a:t>
              </a:r>
              <a:endParaRPr lang="zh-CN" altLang="en-US" sz="16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E5A1422-6345-4E78-B55F-62A73A469AA6}"/>
                </a:ext>
              </a:extLst>
            </p:cNvPr>
            <p:cNvSpPr txBox="1"/>
            <p:nvPr/>
          </p:nvSpPr>
          <p:spPr>
            <a:xfrm>
              <a:off x="2718989" y="306894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24</a:t>
              </a:r>
              <a:endParaRPr lang="zh-CN" altLang="en-US" sz="1600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6965E774-4C26-4B9D-ABCF-BD663F74A8C1}"/>
              </a:ext>
            </a:extLst>
          </p:cNvPr>
          <p:cNvSpPr txBox="1"/>
          <p:nvPr/>
        </p:nvSpPr>
        <p:spPr>
          <a:xfrm>
            <a:off x="3710134" y="1487366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12</a:t>
            </a:r>
            <a:endParaRPr lang="zh-CN" alt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920FDAB-B7AD-4B3D-A776-27771615676E}"/>
              </a:ext>
            </a:extLst>
          </p:cNvPr>
          <p:cNvSpPr txBox="1"/>
          <p:nvPr/>
        </p:nvSpPr>
        <p:spPr>
          <a:xfrm>
            <a:off x="4431318" y="1487366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24</a:t>
            </a:r>
            <a:endParaRPr lang="zh-CN" altLang="en-US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C5D998B-20C1-4910-93C5-75E23F27EB73}"/>
              </a:ext>
            </a:extLst>
          </p:cNvPr>
          <p:cNvSpPr txBox="1"/>
          <p:nvPr/>
        </p:nvSpPr>
        <p:spPr>
          <a:xfrm>
            <a:off x="2836342" y="1487366"/>
            <a:ext cx="484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ZT0</a:t>
            </a:r>
            <a:endParaRPr lang="zh-CN" alt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44B6B1-543B-4BF3-B45D-C115676BDD43}"/>
              </a:ext>
            </a:extLst>
          </p:cNvPr>
          <p:cNvSpPr txBox="1"/>
          <p:nvPr/>
        </p:nvSpPr>
        <p:spPr>
          <a:xfrm>
            <a:off x="2836342" y="3290634"/>
            <a:ext cx="484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ZT0</a:t>
            </a:r>
            <a:endParaRPr lang="zh-CN" altLang="en-US" sz="1600" dirty="0"/>
          </a:p>
        </p:txBody>
      </p:sp>
      <p:sp>
        <p:nvSpPr>
          <p:cNvPr id="14" name="文本框 4">
            <a:extLst>
              <a:ext uri="{FF2B5EF4-FFF2-40B4-BE49-F238E27FC236}">
                <a16:creationId xmlns:a16="http://schemas.microsoft.com/office/drawing/2014/main" id="{D3C627BF-CA79-4187-8B30-0C03E9915A95}"/>
              </a:ext>
            </a:extLst>
          </p:cNvPr>
          <p:cNvSpPr txBox="1"/>
          <p:nvPr/>
        </p:nvSpPr>
        <p:spPr>
          <a:xfrm>
            <a:off x="9005799" y="2574780"/>
            <a:ext cx="869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Food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" name="文本框 4">
            <a:extLst>
              <a:ext uri="{FF2B5EF4-FFF2-40B4-BE49-F238E27FC236}">
                <a16:creationId xmlns:a16="http://schemas.microsoft.com/office/drawing/2014/main" id="{BEBFDFB4-1463-42E2-A2DE-74D756E73A92}"/>
              </a:ext>
            </a:extLst>
          </p:cNvPr>
          <p:cNvSpPr txBox="1"/>
          <p:nvPr/>
        </p:nvSpPr>
        <p:spPr>
          <a:xfrm>
            <a:off x="9005799" y="1761218"/>
            <a:ext cx="869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Light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" name="文本框 4">
            <a:extLst>
              <a:ext uri="{FF2B5EF4-FFF2-40B4-BE49-F238E27FC236}">
                <a16:creationId xmlns:a16="http://schemas.microsoft.com/office/drawing/2014/main" id="{3AB831CB-E9AB-47C5-88E0-5AF0DE7D1FA9}"/>
              </a:ext>
            </a:extLst>
          </p:cNvPr>
          <p:cNvSpPr txBox="1"/>
          <p:nvPr/>
        </p:nvSpPr>
        <p:spPr>
          <a:xfrm>
            <a:off x="9005799" y="2167999"/>
            <a:ext cx="869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Dark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56">
            <a:extLst>
              <a:ext uri="{FF2B5EF4-FFF2-40B4-BE49-F238E27FC236}">
                <a16:creationId xmlns:a16="http://schemas.microsoft.com/office/drawing/2014/main" id="{92B61A44-ED20-42B9-92CF-72FA516A6A37}"/>
              </a:ext>
            </a:extLst>
          </p:cNvPr>
          <p:cNvSpPr/>
          <p:nvPr/>
        </p:nvSpPr>
        <p:spPr>
          <a:xfrm>
            <a:off x="8834414" y="2658613"/>
            <a:ext cx="146476" cy="1464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6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" name="矩形 56">
            <a:extLst>
              <a:ext uri="{FF2B5EF4-FFF2-40B4-BE49-F238E27FC236}">
                <a16:creationId xmlns:a16="http://schemas.microsoft.com/office/drawing/2014/main" id="{9165D0B8-5C38-4C32-B495-696FE9CDF423}"/>
              </a:ext>
            </a:extLst>
          </p:cNvPr>
          <p:cNvSpPr/>
          <p:nvPr/>
        </p:nvSpPr>
        <p:spPr>
          <a:xfrm>
            <a:off x="8834414" y="1857257"/>
            <a:ext cx="146476" cy="1464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6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1" name="矩形 56">
            <a:extLst>
              <a:ext uri="{FF2B5EF4-FFF2-40B4-BE49-F238E27FC236}">
                <a16:creationId xmlns:a16="http://schemas.microsoft.com/office/drawing/2014/main" id="{0AFB306C-6EB3-4540-AB1E-4A2754D29514}"/>
              </a:ext>
            </a:extLst>
          </p:cNvPr>
          <p:cNvSpPr/>
          <p:nvPr/>
        </p:nvSpPr>
        <p:spPr>
          <a:xfrm>
            <a:off x="8834414" y="2257935"/>
            <a:ext cx="146476" cy="14647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6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7A657BC3-057A-4519-A700-95F65129E1E9}"/>
              </a:ext>
            </a:extLst>
          </p:cNvPr>
          <p:cNvSpPr/>
          <p:nvPr/>
        </p:nvSpPr>
        <p:spPr>
          <a:xfrm>
            <a:off x="8816105" y="3059290"/>
            <a:ext cx="183094" cy="18309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3" name="文本框 4">
            <a:extLst>
              <a:ext uri="{FF2B5EF4-FFF2-40B4-BE49-F238E27FC236}">
                <a16:creationId xmlns:a16="http://schemas.microsoft.com/office/drawing/2014/main" id="{02849B70-E061-4DE6-A7E3-42D61D5639B4}"/>
              </a:ext>
            </a:extLst>
          </p:cNvPr>
          <p:cNvSpPr txBox="1"/>
          <p:nvPr/>
        </p:nvSpPr>
        <p:spPr>
          <a:xfrm>
            <a:off x="9005799" y="2981560"/>
            <a:ext cx="869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LPS</a:t>
            </a:r>
            <a:endParaRPr lang="zh-CN" altLang="en-US" sz="16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8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1" t="3570" r="3411" b="7960"/>
          <a:stretch/>
        </p:blipFill>
        <p:spPr>
          <a:xfrm>
            <a:off x="7570071" y="995826"/>
            <a:ext cx="2160000" cy="3240000"/>
          </a:xfrm>
          <a:prstGeom prst="rect">
            <a:avLst/>
          </a:prstGeom>
        </p:spPr>
      </p:pic>
      <p:pic>
        <p:nvPicPr>
          <p:cNvPr id="8" name="图片 7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1" t="2916" r="4407" b="3204"/>
          <a:stretch/>
        </p:blipFill>
        <p:spPr>
          <a:xfrm>
            <a:off x="4911846" y="995826"/>
            <a:ext cx="2160000" cy="3240000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  <p:pic>
        <p:nvPicPr>
          <p:cNvPr id="5" name="图片 4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9" t="3055" r="4182" b="3031"/>
          <a:stretch/>
        </p:blipFill>
        <p:spPr>
          <a:xfrm>
            <a:off x="2253621" y="995826"/>
            <a:ext cx="2160000" cy="3240000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  <p:sp>
        <p:nvSpPr>
          <p:cNvPr id="91" name="Text Box 2">
            <a:extLst>
              <a:ext uri="{FF2B5EF4-FFF2-40B4-BE49-F238E27FC236}">
                <a16:creationId xmlns:a16="http://schemas.microsoft.com/office/drawing/2014/main" id="{E5634009-A780-4822-82D1-E9D43958C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5269" y="5417467"/>
            <a:ext cx="9781461" cy="6060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112542" tIns="56271" rIns="112542" bIns="56271" anchor="t" anchorCtr="0">
            <a:spAutoFit/>
          </a:bodyPr>
          <a:lstStyle>
            <a:defPPr>
              <a:defRPr lang="en-US"/>
            </a:defPPr>
            <a:lvl1pPr algn="just">
              <a:defRPr sz="1600" kern="100">
                <a:ea typeface="等线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Figure S4. Additional r</a:t>
            </a:r>
            <a:r>
              <a:rPr lang="en-US" altLang="zh-CN" dirty="0"/>
              <a:t>epresentative</a:t>
            </a:r>
            <a:r>
              <a:rPr lang="en-US" dirty="0"/>
              <a:t> double‐plotted actograms of wheel running activity in experiment 2. </a:t>
            </a:r>
            <a:r>
              <a:rPr lang="en-US" altLang="zh-CN" sz="1600" dirty="0"/>
              <a:t>Blue arrows indicate the date by which the mice were re-entrained to the new LD cycle.</a:t>
            </a:r>
            <a:endParaRPr lang="zh-CN" altLang="zh-C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33334C-6C2F-4332-A354-F7FCC56200FD}"/>
              </a:ext>
            </a:extLst>
          </p:cNvPr>
          <p:cNvSpPr txBox="1"/>
          <p:nvPr/>
        </p:nvSpPr>
        <p:spPr>
          <a:xfrm>
            <a:off x="2894750" y="573460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68AA95-2646-4405-AA94-27401DA69455}"/>
              </a:ext>
            </a:extLst>
          </p:cNvPr>
          <p:cNvSpPr txBox="1"/>
          <p:nvPr/>
        </p:nvSpPr>
        <p:spPr>
          <a:xfrm>
            <a:off x="5604368" y="573460"/>
            <a:ext cx="77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Jet lag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6A494D-DB96-41F3-BD96-C46297D90122}"/>
              </a:ext>
            </a:extLst>
          </p:cNvPr>
          <p:cNvSpPr txBox="1"/>
          <p:nvPr/>
        </p:nvSpPr>
        <p:spPr>
          <a:xfrm>
            <a:off x="7980464" y="573460"/>
            <a:ext cx="133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Jet lag + TRF</a:t>
            </a:r>
          </a:p>
        </p:txBody>
      </p:sp>
      <p:graphicFrame>
        <p:nvGraphicFramePr>
          <p:cNvPr id="29" name="Table 15">
            <a:extLst>
              <a:ext uri="{FF2B5EF4-FFF2-40B4-BE49-F238E27FC236}">
                <a16:creationId xmlns:a16="http://schemas.microsoft.com/office/drawing/2014/main" id="{297565D0-3EB3-42E4-810A-97C1F5AA4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402600"/>
              </p:ext>
            </p:extLst>
          </p:nvPr>
        </p:nvGraphicFramePr>
        <p:xfrm>
          <a:off x="2253621" y="2555118"/>
          <a:ext cx="2160001" cy="1681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89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432959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89751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35013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173652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4092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52898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518889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767212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097086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496584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52898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</a:tbl>
          </a:graphicData>
        </a:graphic>
      </p:graphicFrame>
      <p:sp>
        <p:nvSpPr>
          <p:cNvPr id="36" name="文本框 30">
            <a:extLst>
              <a:ext uri="{FF2B5EF4-FFF2-40B4-BE49-F238E27FC236}">
                <a16:creationId xmlns:a16="http://schemas.microsoft.com/office/drawing/2014/main" id="{6DF85303-CD4F-47C3-BB46-7E76A2968E1F}"/>
              </a:ext>
            </a:extLst>
          </p:cNvPr>
          <p:cNvSpPr txBox="1"/>
          <p:nvPr/>
        </p:nvSpPr>
        <p:spPr>
          <a:xfrm>
            <a:off x="1486033" y="2912297"/>
            <a:ext cx="69718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867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D14</a:t>
            </a:r>
            <a:endParaRPr lang="zh-CN" altLang="en-US" sz="1867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8" name="文本框 31">
            <a:extLst>
              <a:ext uri="{FF2B5EF4-FFF2-40B4-BE49-F238E27FC236}">
                <a16:creationId xmlns:a16="http://schemas.microsoft.com/office/drawing/2014/main" id="{178C92DD-7B5D-48F6-B1BD-99EF9C21EB87}"/>
              </a:ext>
            </a:extLst>
          </p:cNvPr>
          <p:cNvSpPr txBox="1"/>
          <p:nvPr/>
        </p:nvSpPr>
        <p:spPr>
          <a:xfrm>
            <a:off x="1486033" y="3975493"/>
            <a:ext cx="69718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867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D21</a:t>
            </a:r>
            <a:endParaRPr lang="zh-CN" altLang="en-US" sz="1867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0" name="文本框 32">
            <a:extLst>
              <a:ext uri="{FF2B5EF4-FFF2-40B4-BE49-F238E27FC236}">
                <a16:creationId xmlns:a16="http://schemas.microsoft.com/office/drawing/2014/main" id="{0DEE3B25-10D6-43A0-B62B-3868F6CAE549}"/>
              </a:ext>
            </a:extLst>
          </p:cNvPr>
          <p:cNvSpPr txBox="1"/>
          <p:nvPr/>
        </p:nvSpPr>
        <p:spPr>
          <a:xfrm>
            <a:off x="1486033" y="904900"/>
            <a:ext cx="69718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867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D1</a:t>
            </a:r>
            <a:endParaRPr lang="zh-CN" altLang="en-US" sz="1867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6" name="文本框 81">
            <a:extLst>
              <a:ext uri="{FF2B5EF4-FFF2-40B4-BE49-F238E27FC236}">
                <a16:creationId xmlns:a16="http://schemas.microsoft.com/office/drawing/2014/main" id="{D289B7DC-C04F-4C7B-9565-6EF8C70CA7C2}"/>
              </a:ext>
            </a:extLst>
          </p:cNvPr>
          <p:cNvSpPr txBox="1"/>
          <p:nvPr/>
        </p:nvSpPr>
        <p:spPr>
          <a:xfrm>
            <a:off x="1486033" y="1961834"/>
            <a:ext cx="69718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395"/>
            <a:r>
              <a:rPr lang="en-US" altLang="zh-CN" sz="1867" kern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D8</a:t>
            </a:r>
            <a:endParaRPr lang="zh-CN" altLang="en-US" sz="1867" kern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47" name="Group 19">
            <a:extLst>
              <a:ext uri="{FF2B5EF4-FFF2-40B4-BE49-F238E27FC236}">
                <a16:creationId xmlns:a16="http://schemas.microsoft.com/office/drawing/2014/main" id="{FEDF1977-9995-4913-B4E0-CD85DC3EA4B1}"/>
              </a:ext>
            </a:extLst>
          </p:cNvPr>
          <p:cNvGrpSpPr/>
          <p:nvPr/>
        </p:nvGrpSpPr>
        <p:grpSpPr>
          <a:xfrm>
            <a:off x="3485882" y="4595082"/>
            <a:ext cx="2221033" cy="261611"/>
            <a:chOff x="6407359" y="3027772"/>
            <a:chExt cx="1688692" cy="196208"/>
          </a:xfrm>
        </p:grpSpPr>
        <p:sp>
          <p:nvSpPr>
            <p:cNvPr id="48" name="矩形 86">
              <a:extLst>
                <a:ext uri="{FF2B5EF4-FFF2-40B4-BE49-F238E27FC236}">
                  <a16:creationId xmlns:a16="http://schemas.microsoft.com/office/drawing/2014/main" id="{D0C7F169-1CC4-4D97-8BCD-F138B04EF192}"/>
                </a:ext>
              </a:extLst>
            </p:cNvPr>
            <p:cNvSpPr/>
            <p:nvPr/>
          </p:nvSpPr>
          <p:spPr>
            <a:xfrm>
              <a:off x="6407359" y="3061161"/>
              <a:ext cx="134752" cy="13292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95"/>
              <a:endParaRPr lang="zh-CN" altLang="en-US" sz="1100">
                <a:solidFill>
                  <a:prstClr val="white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9" name="文本框 87">
              <a:extLst>
                <a:ext uri="{FF2B5EF4-FFF2-40B4-BE49-F238E27FC236}">
                  <a16:creationId xmlns:a16="http://schemas.microsoft.com/office/drawing/2014/main" id="{4B71C7FB-9020-4172-A42C-3866735CD9A8}"/>
                </a:ext>
              </a:extLst>
            </p:cNvPr>
            <p:cNvSpPr txBox="1"/>
            <p:nvPr/>
          </p:nvSpPr>
          <p:spPr>
            <a:xfrm>
              <a:off x="6542111" y="3027772"/>
              <a:ext cx="1553940" cy="196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Food availability</a:t>
              </a:r>
              <a:endParaRPr lang="zh-CN" altLang="en-US" sz="11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50" name="矩形 56">
            <a:extLst>
              <a:ext uri="{FF2B5EF4-FFF2-40B4-BE49-F238E27FC236}">
                <a16:creationId xmlns:a16="http://schemas.microsoft.com/office/drawing/2014/main" id="{FE167674-0983-4617-BD02-B24D7901B667}"/>
              </a:ext>
            </a:extLst>
          </p:cNvPr>
          <p:cNvSpPr/>
          <p:nvPr/>
        </p:nvSpPr>
        <p:spPr>
          <a:xfrm>
            <a:off x="1953403" y="4637272"/>
            <a:ext cx="177231" cy="1772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1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1" name="矩形 56">
            <a:extLst>
              <a:ext uri="{FF2B5EF4-FFF2-40B4-BE49-F238E27FC236}">
                <a16:creationId xmlns:a16="http://schemas.microsoft.com/office/drawing/2014/main" id="{6F62DA83-A17A-4584-B51C-8F3FB0BB5EBC}"/>
              </a:ext>
            </a:extLst>
          </p:cNvPr>
          <p:cNvSpPr/>
          <p:nvPr/>
        </p:nvSpPr>
        <p:spPr>
          <a:xfrm>
            <a:off x="2753101" y="4637272"/>
            <a:ext cx="177231" cy="177231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100">
              <a:solidFill>
                <a:prstClr val="white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2" name="文本框 4">
            <a:extLst>
              <a:ext uri="{FF2B5EF4-FFF2-40B4-BE49-F238E27FC236}">
                <a16:creationId xmlns:a16="http://schemas.microsoft.com/office/drawing/2014/main" id="{A538A47B-95F4-4FC3-BD09-099E43125F53}"/>
              </a:ext>
            </a:extLst>
          </p:cNvPr>
          <p:cNvSpPr txBox="1"/>
          <p:nvPr/>
        </p:nvSpPr>
        <p:spPr>
          <a:xfrm>
            <a:off x="2154456" y="4595082"/>
            <a:ext cx="530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1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Light</a:t>
            </a:r>
            <a:endParaRPr lang="zh-CN" altLang="en-US" sz="11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3" name="文本框 4">
            <a:extLst>
              <a:ext uri="{FF2B5EF4-FFF2-40B4-BE49-F238E27FC236}">
                <a16:creationId xmlns:a16="http://schemas.microsoft.com/office/drawing/2014/main" id="{B320D68F-76A8-46FF-988F-377D54A3D653}"/>
              </a:ext>
            </a:extLst>
          </p:cNvPr>
          <p:cNvSpPr txBox="1"/>
          <p:nvPr/>
        </p:nvSpPr>
        <p:spPr>
          <a:xfrm>
            <a:off x="2954154" y="4595082"/>
            <a:ext cx="5150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1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Dark</a:t>
            </a:r>
            <a:endParaRPr lang="zh-CN" altLang="en-US" sz="11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4" name="矩形 95">
            <a:extLst>
              <a:ext uri="{FF2B5EF4-FFF2-40B4-BE49-F238E27FC236}">
                <a16:creationId xmlns:a16="http://schemas.microsoft.com/office/drawing/2014/main" id="{32589496-EB49-479A-9984-EE772238A262}"/>
              </a:ext>
            </a:extLst>
          </p:cNvPr>
          <p:cNvSpPr/>
          <p:nvPr/>
        </p:nvSpPr>
        <p:spPr>
          <a:xfrm>
            <a:off x="8418238" y="4637272"/>
            <a:ext cx="177231" cy="177231"/>
          </a:xfrm>
          <a:prstGeom prst="rect">
            <a:avLst/>
          </a:prstGeom>
          <a:solidFill>
            <a:srgbClr val="FF9F9F">
              <a:alpha val="56863"/>
            </a:srgbClr>
          </a:solidFill>
          <a:ln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lang="zh-CN" altLang="en-US" sz="1100">
              <a:solidFill>
                <a:srgbClr val="FF0000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5" name="矩形 96">
            <a:extLst>
              <a:ext uri="{FF2B5EF4-FFF2-40B4-BE49-F238E27FC236}">
                <a16:creationId xmlns:a16="http://schemas.microsoft.com/office/drawing/2014/main" id="{CE608A67-4B43-4876-BA34-177B17193702}"/>
              </a:ext>
            </a:extLst>
          </p:cNvPr>
          <p:cNvSpPr/>
          <p:nvPr/>
        </p:nvSpPr>
        <p:spPr>
          <a:xfrm>
            <a:off x="8597891" y="4595082"/>
            <a:ext cx="1600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1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Post-treatment period</a:t>
            </a:r>
            <a:endParaRPr lang="zh-CN" altLang="en-US" sz="11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6" name="文本框 4">
            <a:extLst>
              <a:ext uri="{FF2B5EF4-FFF2-40B4-BE49-F238E27FC236}">
                <a16:creationId xmlns:a16="http://schemas.microsoft.com/office/drawing/2014/main" id="{51E526C8-B2B7-4921-8294-DE5596834830}"/>
              </a:ext>
            </a:extLst>
          </p:cNvPr>
          <p:cNvSpPr txBox="1"/>
          <p:nvPr/>
        </p:nvSpPr>
        <p:spPr>
          <a:xfrm>
            <a:off x="7324067" y="4595082"/>
            <a:ext cx="11035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lang="en-US" altLang="zh-CN" sz="11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LPS treatment</a:t>
            </a:r>
          </a:p>
        </p:txBody>
      </p:sp>
      <p:sp>
        <p:nvSpPr>
          <p:cNvPr id="58" name="Isosceles Triangle 51">
            <a:extLst>
              <a:ext uri="{FF2B5EF4-FFF2-40B4-BE49-F238E27FC236}">
                <a16:creationId xmlns:a16="http://schemas.microsoft.com/office/drawing/2014/main" id="{DC2DFC9E-6894-4A61-9148-F5617EDBF8B1}"/>
              </a:ext>
            </a:extLst>
          </p:cNvPr>
          <p:cNvSpPr/>
          <p:nvPr/>
        </p:nvSpPr>
        <p:spPr>
          <a:xfrm>
            <a:off x="7259231" y="4676075"/>
            <a:ext cx="88615" cy="9962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D9947421-85EC-46A5-8CAB-9F5785F8443D}"/>
              </a:ext>
            </a:extLst>
          </p:cNvPr>
          <p:cNvSpPr/>
          <p:nvPr/>
        </p:nvSpPr>
        <p:spPr>
          <a:xfrm>
            <a:off x="5014474" y="4653698"/>
            <a:ext cx="216000" cy="144379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2A9FC99-1596-4837-AF0D-202FBABA172A}"/>
              </a:ext>
            </a:extLst>
          </p:cNvPr>
          <p:cNvSpPr txBox="1"/>
          <p:nvPr/>
        </p:nvSpPr>
        <p:spPr>
          <a:xfrm>
            <a:off x="5283097" y="4595082"/>
            <a:ext cx="18501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Re-entrained from the shift</a:t>
            </a:r>
          </a:p>
        </p:txBody>
      </p:sp>
      <p:sp>
        <p:nvSpPr>
          <p:cNvPr id="61" name="Isosceles Triangle 51">
            <a:extLst>
              <a:ext uri="{FF2B5EF4-FFF2-40B4-BE49-F238E27FC236}">
                <a16:creationId xmlns:a16="http://schemas.microsoft.com/office/drawing/2014/main" id="{8D062028-9F74-4719-876F-DBE5150FF195}"/>
              </a:ext>
            </a:extLst>
          </p:cNvPr>
          <p:cNvSpPr/>
          <p:nvPr/>
        </p:nvSpPr>
        <p:spPr>
          <a:xfrm>
            <a:off x="3395217" y="3018611"/>
            <a:ext cx="108000" cy="1440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5" name="Isosceles Triangle 51">
            <a:extLst>
              <a:ext uri="{FF2B5EF4-FFF2-40B4-BE49-F238E27FC236}">
                <a16:creationId xmlns:a16="http://schemas.microsoft.com/office/drawing/2014/main" id="{0ED881BE-5849-4482-89AA-ED54D9563905}"/>
              </a:ext>
            </a:extLst>
          </p:cNvPr>
          <p:cNvSpPr/>
          <p:nvPr/>
        </p:nvSpPr>
        <p:spPr>
          <a:xfrm>
            <a:off x="8471174" y="3026610"/>
            <a:ext cx="108000" cy="1440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66" name="Table 15">
            <a:extLst>
              <a:ext uri="{FF2B5EF4-FFF2-40B4-BE49-F238E27FC236}">
                <a16:creationId xmlns:a16="http://schemas.microsoft.com/office/drawing/2014/main" id="{0C4AB410-E093-457B-ABFA-1B3A3B8AE8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062895"/>
              </p:ext>
            </p:extLst>
          </p:nvPr>
        </p:nvGraphicFramePr>
        <p:xfrm>
          <a:off x="7570071" y="2555119"/>
          <a:ext cx="2160000" cy="1680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98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414153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32773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15088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429878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4092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69999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69999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518889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767212"/>
                  </a:ext>
                </a:extLst>
              </a:tr>
              <a:tr h="151728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289592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097086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</a:tbl>
          </a:graphicData>
        </a:graphic>
      </p:graphicFrame>
      <p:sp>
        <p:nvSpPr>
          <p:cNvPr id="67" name="Isosceles Triangle 51">
            <a:extLst>
              <a:ext uri="{FF2B5EF4-FFF2-40B4-BE49-F238E27FC236}">
                <a16:creationId xmlns:a16="http://schemas.microsoft.com/office/drawing/2014/main" id="{B15A2FCB-4E3F-494E-A49C-CD9C5558690A}"/>
              </a:ext>
            </a:extLst>
          </p:cNvPr>
          <p:cNvSpPr/>
          <p:nvPr/>
        </p:nvSpPr>
        <p:spPr>
          <a:xfrm>
            <a:off x="5817129" y="3026609"/>
            <a:ext cx="108000" cy="1440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68" name="Table 15">
            <a:extLst>
              <a:ext uri="{FF2B5EF4-FFF2-40B4-BE49-F238E27FC236}">
                <a16:creationId xmlns:a16="http://schemas.microsoft.com/office/drawing/2014/main" id="{2E36AFC9-0695-4073-B33B-3428DDC01D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935871"/>
              </p:ext>
            </p:extLst>
          </p:nvPr>
        </p:nvGraphicFramePr>
        <p:xfrm>
          <a:off x="4916026" y="2555118"/>
          <a:ext cx="2160000" cy="1680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98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414153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32773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15088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429878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4092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69999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69999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518889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767212"/>
                  </a:ext>
                </a:extLst>
              </a:tr>
              <a:tr h="151728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289592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097086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5289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</a:tbl>
          </a:graphicData>
        </a:graphic>
      </p:graphicFrame>
      <p:sp>
        <p:nvSpPr>
          <p:cNvPr id="69" name="Arrow: Right 68">
            <a:extLst>
              <a:ext uri="{FF2B5EF4-FFF2-40B4-BE49-F238E27FC236}">
                <a16:creationId xmlns:a16="http://schemas.microsoft.com/office/drawing/2014/main" id="{367017A6-25C3-4C33-97E8-1E777185F13E}"/>
              </a:ext>
            </a:extLst>
          </p:cNvPr>
          <p:cNvSpPr/>
          <p:nvPr/>
        </p:nvSpPr>
        <p:spPr>
          <a:xfrm>
            <a:off x="6049699" y="2568962"/>
            <a:ext cx="216000" cy="144379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1F9ABF35-53BB-4D36-8A94-BC0221A95EB2}"/>
              </a:ext>
            </a:extLst>
          </p:cNvPr>
          <p:cNvSpPr/>
          <p:nvPr/>
        </p:nvSpPr>
        <p:spPr>
          <a:xfrm>
            <a:off x="8687433" y="2266260"/>
            <a:ext cx="216000" cy="144379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Table 15">
            <a:extLst>
              <a:ext uri="{FF2B5EF4-FFF2-40B4-BE49-F238E27FC236}">
                <a16:creationId xmlns:a16="http://schemas.microsoft.com/office/drawing/2014/main" id="{C0394424-E89F-424B-B8C0-613C6978C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666484"/>
              </p:ext>
            </p:extLst>
          </p:nvPr>
        </p:nvGraphicFramePr>
        <p:xfrm>
          <a:off x="7570071" y="995826"/>
          <a:ext cx="2160000" cy="3240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00">
                  <a:extLst>
                    <a:ext uri="{9D8B030D-6E8A-4147-A177-3AD203B41FA5}">
                      <a16:colId xmlns:a16="http://schemas.microsoft.com/office/drawing/2014/main" val="67831670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93737509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5390425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2544867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645680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1316965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45513865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2987246"/>
                    </a:ext>
                  </a:extLst>
                </a:gridCol>
              </a:tblGrid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47556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059376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21464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062232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425169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872816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941884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156590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435824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928742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3839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038721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214597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595885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056715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7648902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9516236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323458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364896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0533906"/>
                  </a:ext>
                </a:extLst>
              </a:tr>
              <a:tr h="154286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D1D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D1D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D1D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 marL="41696" marR="41696" marT="20848" marB="208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155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1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3898</TotalTime>
  <Words>426</Words>
  <Application>Microsoft Office PowerPoint</Application>
  <PresentationFormat>Widescreen</PresentationFormat>
  <Paragraphs>98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等线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RGBY</dc:creator>
  <cp:lastModifiedBy>RGBY</cp:lastModifiedBy>
  <cp:revision>133</cp:revision>
  <dcterms:created xsi:type="dcterms:W3CDTF">2020-10-10T12:07:44Z</dcterms:created>
  <dcterms:modified xsi:type="dcterms:W3CDTF">2021-01-14T14:32:27Z</dcterms:modified>
</cp:coreProperties>
</file>