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4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43"/>
  </p:normalViewPr>
  <p:slideViewPr>
    <p:cSldViewPr snapToGrid="0" snapToObjects="1">
      <p:cViewPr varScale="1">
        <p:scale>
          <a:sx n="79" d="100"/>
          <a:sy n="79" d="100"/>
        </p:scale>
        <p:origin x="12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8B108A-8F57-C44F-8907-064D0A1EF363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A7FFE3-EBA0-5140-8E18-3E34E6F97E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6420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468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172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037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523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0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5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693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77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62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41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49603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76D20E-D619-6047-AE1E-A0211C5E983B}" type="datetimeFigureOut">
              <a:rPr lang="en-US" smtClean="0"/>
              <a:t>7/11/2020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A88EB-657D-BA49-9F13-D3EC2C35D8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25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C74932C-1C08-5348-A455-231209DC3FB8}"/>
              </a:ext>
            </a:extLst>
          </p:cNvPr>
          <p:cNvSpPr txBox="1"/>
          <p:nvPr/>
        </p:nvSpPr>
        <p:spPr>
          <a:xfrm>
            <a:off x="5660777" y="158351"/>
            <a:ext cx="1142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Figure </a:t>
            </a:r>
            <a:r>
              <a:rPr lang="en-US" sz="1600" b="1" dirty="0" smtClean="0"/>
              <a:t>S2</a:t>
            </a:r>
            <a:endParaRPr lang="en-US" sz="16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00676D4-4DB7-9945-81D9-001F10465DD1}"/>
              </a:ext>
            </a:extLst>
          </p:cNvPr>
          <p:cNvSpPr txBox="1"/>
          <p:nvPr/>
        </p:nvSpPr>
        <p:spPr>
          <a:xfrm>
            <a:off x="460281" y="385215"/>
            <a:ext cx="8128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(a)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103AD7F-5ECC-0048-9EC3-BFBF2AAAD490}"/>
              </a:ext>
            </a:extLst>
          </p:cNvPr>
          <p:cNvSpPr txBox="1"/>
          <p:nvPr/>
        </p:nvSpPr>
        <p:spPr>
          <a:xfrm>
            <a:off x="4648278" y="409325"/>
            <a:ext cx="873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(b)</a:t>
            </a:r>
            <a:endParaRPr lang="en-US" sz="1400" b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DF3E81A0-3695-F44B-ADD9-ADE817B107F9}"/>
              </a:ext>
            </a:extLst>
          </p:cNvPr>
          <p:cNvSpPr txBox="1"/>
          <p:nvPr/>
        </p:nvSpPr>
        <p:spPr>
          <a:xfrm>
            <a:off x="1695179" y="3286839"/>
            <a:ext cx="743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(d)</a:t>
            </a:r>
            <a:endParaRPr lang="en-US" sz="1400" b="1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7B7FC9B7-E1D2-7847-9C15-83A5F25A9B96}"/>
              </a:ext>
            </a:extLst>
          </p:cNvPr>
          <p:cNvSpPr txBox="1"/>
          <p:nvPr/>
        </p:nvSpPr>
        <p:spPr>
          <a:xfrm>
            <a:off x="6659958" y="3409949"/>
            <a:ext cx="12024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(e)</a:t>
            </a:r>
            <a:endParaRPr lang="en-US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7B7FC9B7-E1D2-7847-9C15-83A5F25A9B96}"/>
              </a:ext>
            </a:extLst>
          </p:cNvPr>
          <p:cNvSpPr txBox="1"/>
          <p:nvPr/>
        </p:nvSpPr>
        <p:spPr>
          <a:xfrm>
            <a:off x="8440144" y="409325"/>
            <a:ext cx="597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(c)</a:t>
            </a:r>
            <a:endParaRPr lang="en-US" sz="1400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573515" y="667593"/>
            <a:ext cx="3443980" cy="2297815"/>
            <a:chOff x="573515" y="496905"/>
            <a:chExt cx="3443980" cy="2297815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xmlns="" id="{E7EB72E3-5157-BF4C-8DC4-DE8554C599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069" r="9469" b="31980"/>
            <a:stretch/>
          </p:blipFill>
          <p:spPr>
            <a:xfrm>
              <a:off x="573515" y="496905"/>
              <a:ext cx="3443980" cy="2297815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243584" y="802124"/>
              <a:ext cx="1195050" cy="1482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1</a:t>
              </a:r>
              <a:endParaRPr lang="en-US" sz="14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438634" y="805928"/>
              <a:ext cx="566694" cy="144402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2</a:t>
              </a:r>
              <a:endParaRPr lang="en-US" sz="1400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3035808" y="799832"/>
              <a:ext cx="304800" cy="150498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3</a:t>
              </a:r>
              <a:endParaRPr lang="en-US" sz="1400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364992" y="799832"/>
              <a:ext cx="231648" cy="150498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4</a:t>
              </a:r>
              <a:endParaRPr lang="en-US" sz="1400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328238" y="655546"/>
            <a:ext cx="4149449" cy="2877514"/>
            <a:chOff x="4328238" y="655546"/>
            <a:chExt cx="4149449" cy="287751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xmlns="" id="{5CD64D0C-6002-924C-855B-365BB78CC12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7877" b="14820"/>
            <a:stretch/>
          </p:blipFill>
          <p:spPr>
            <a:xfrm>
              <a:off x="4328238" y="655546"/>
              <a:ext cx="4149449" cy="2877514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5309616" y="952622"/>
              <a:ext cx="981456" cy="1482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1</a:t>
              </a:r>
              <a:endParaRPr lang="en-US" sz="14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318637" y="956426"/>
              <a:ext cx="1263339" cy="144402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2</a:t>
              </a:r>
              <a:endParaRPr lang="en-US" sz="1400" dirty="0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769742" y="3687752"/>
            <a:ext cx="3357145" cy="3170248"/>
            <a:chOff x="6769742" y="3687752"/>
            <a:chExt cx="3357145" cy="3170248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xmlns="" id="{07C54AD9-D343-434E-8CC6-9C8632A72F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9131" r="8507"/>
            <a:stretch/>
          </p:blipFill>
          <p:spPr>
            <a:xfrm>
              <a:off x="6769742" y="3687752"/>
              <a:ext cx="3357145" cy="3170248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7581977" y="3912202"/>
              <a:ext cx="367207" cy="1482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1</a:t>
              </a:r>
              <a:endParaRPr lang="en-US" sz="1400" dirty="0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7949185" y="3916006"/>
              <a:ext cx="1816608" cy="144402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2</a:t>
              </a:r>
              <a:endParaRPr lang="en-US" sz="140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8209246" y="655546"/>
            <a:ext cx="3948707" cy="2925567"/>
            <a:chOff x="8209246" y="655546"/>
            <a:chExt cx="3948707" cy="2925567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xmlns="" id="{9B897124-4DD5-A64C-BC5A-ADBEF49925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126" r="3208" b="13398"/>
            <a:stretch/>
          </p:blipFill>
          <p:spPr>
            <a:xfrm>
              <a:off x="8209246" y="655546"/>
              <a:ext cx="3948707" cy="2925567"/>
            </a:xfrm>
            <a:prstGeom prst="rect">
              <a:avLst/>
            </a:prstGeom>
          </p:spPr>
        </p:pic>
        <p:sp>
          <p:nvSpPr>
            <p:cNvPr id="32" name="Rectangle 31"/>
            <p:cNvSpPr/>
            <p:nvPr/>
          </p:nvSpPr>
          <p:spPr>
            <a:xfrm>
              <a:off x="9119616" y="873374"/>
              <a:ext cx="981456" cy="14820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1</a:t>
              </a:r>
              <a:endParaRPr lang="en-US" sz="1400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0128637" y="877178"/>
              <a:ext cx="1263339" cy="144402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2</a:t>
              </a:r>
              <a:endParaRPr lang="en-US" sz="1400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95179" y="3581113"/>
            <a:ext cx="3223790" cy="3207207"/>
            <a:chOff x="1695179" y="3581113"/>
            <a:chExt cx="3223790" cy="3207207"/>
          </a:xfrm>
        </p:grpSpPr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xmlns="" id="{7420B989-D1AA-3A4D-8945-8CB3C7FDCA1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774" r="12897" b="2593"/>
            <a:stretch/>
          </p:blipFill>
          <p:spPr>
            <a:xfrm>
              <a:off x="1695179" y="3581113"/>
              <a:ext cx="3223790" cy="3207207"/>
            </a:xfrm>
            <a:prstGeom prst="rect">
              <a:avLst/>
            </a:prstGeom>
          </p:spPr>
        </p:pic>
        <p:sp>
          <p:nvSpPr>
            <p:cNvPr id="34" name="Rectangle 33"/>
            <p:cNvSpPr/>
            <p:nvPr/>
          </p:nvSpPr>
          <p:spPr>
            <a:xfrm>
              <a:off x="2502408" y="3751158"/>
              <a:ext cx="228600" cy="1648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1</a:t>
              </a:r>
              <a:endParaRPr lang="en-US" sz="1400" dirty="0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754157" y="3751158"/>
              <a:ext cx="952212" cy="161044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2</a:t>
              </a:r>
              <a:endParaRPr lang="en-US" sz="1400" dirty="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712694" y="3764862"/>
              <a:ext cx="1029993" cy="147340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3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8049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12868</TotalTime>
  <Words>30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Owonikoko, Taofeek K</dc:creator>
  <cp:lastModifiedBy>Owonikoko, Taofeek K</cp:lastModifiedBy>
  <cp:revision>96</cp:revision>
  <dcterms:created xsi:type="dcterms:W3CDTF">2019-10-25T15:06:49Z</dcterms:created>
  <dcterms:modified xsi:type="dcterms:W3CDTF">2020-07-11T20:17:23Z</dcterms:modified>
</cp:coreProperties>
</file>