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4926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517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3490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393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582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475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2183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53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6066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695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4704A-2F49-4EAC-A9C4-01537BD2D89A}" type="datetimeFigureOut">
              <a:rPr lang="it-IT" smtClean="0"/>
              <a:t>03/02/21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FC168-A0BB-4A1D-85E3-C640DEB28D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19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3ACF894-5D8F-A54C-8AA2-600110397ACA}"/>
              </a:ext>
            </a:extLst>
          </p:cNvPr>
          <p:cNvGrpSpPr/>
          <p:nvPr/>
        </p:nvGrpSpPr>
        <p:grpSpPr>
          <a:xfrm>
            <a:off x="2240024" y="1204691"/>
            <a:ext cx="3166619" cy="3420014"/>
            <a:chOff x="2240024" y="1204691"/>
            <a:chExt cx="3166619" cy="3420014"/>
          </a:xfrm>
        </p:grpSpPr>
        <p:sp>
          <p:nvSpPr>
            <p:cNvPr id="7" name="Rettangolo arrotondato 6"/>
            <p:cNvSpPr/>
            <p:nvPr/>
          </p:nvSpPr>
          <p:spPr>
            <a:xfrm>
              <a:off x="3125203" y="1845200"/>
              <a:ext cx="1391052" cy="2779505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49" r="23577" b="12777"/>
            <a:stretch/>
          </p:blipFill>
          <p:spPr>
            <a:xfrm>
              <a:off x="2616874" y="2327338"/>
              <a:ext cx="2789769" cy="2019993"/>
            </a:xfrm>
            <a:prstGeom prst="rect">
              <a:avLst/>
            </a:prstGeom>
          </p:spPr>
        </p:pic>
        <p:sp>
          <p:nvSpPr>
            <p:cNvPr id="5" name="CasellaDiTesto 4"/>
            <p:cNvSpPr txBox="1"/>
            <p:nvPr/>
          </p:nvSpPr>
          <p:spPr>
            <a:xfrm>
              <a:off x="2600700" y="2892604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KLB</a:t>
              </a: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2240024" y="3577018"/>
              <a:ext cx="885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tubulin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4516255" y="2487993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latin typeface="Arial" panose="020B0604020202020204" pitchFamily="34" charset="0"/>
                  <a:cs typeface="Arial" panose="020B0604020202020204" pitchFamily="34" charset="0"/>
                </a:rPr>
                <a:t>HepG2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 rot="18804576">
              <a:off x="3142553" y="2279665"/>
              <a:ext cx="1063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0.5% FBS</a:t>
              </a:r>
            </a:p>
          </p:txBody>
        </p:sp>
        <p:sp>
          <p:nvSpPr>
            <p:cNvPr id="10" name="CasellaDiTesto 9"/>
            <p:cNvSpPr txBox="1"/>
            <p:nvPr/>
          </p:nvSpPr>
          <p:spPr>
            <a:xfrm rot="18804576">
              <a:off x="3422500" y="2318095"/>
              <a:ext cx="9573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2% FBS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 rot="18804576">
              <a:off x="3642746" y="2279665"/>
              <a:ext cx="10278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10% FBS</a:t>
              </a:r>
            </a:p>
          </p:txBody>
        </p:sp>
        <p:sp>
          <p:nvSpPr>
            <p:cNvPr id="12" name="Callout con freccia in giù 11"/>
            <p:cNvSpPr/>
            <p:nvPr/>
          </p:nvSpPr>
          <p:spPr>
            <a:xfrm>
              <a:off x="2521188" y="1204691"/>
              <a:ext cx="2568985" cy="570185"/>
            </a:xfrm>
            <a:prstGeom prst="downArrowCallou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Uncropped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blot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of Figure S2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CE35FF3-C67E-0041-9A47-2B13E9A9EA00}"/>
              </a:ext>
            </a:extLst>
          </p:cNvPr>
          <p:cNvGrpSpPr/>
          <p:nvPr/>
        </p:nvGrpSpPr>
        <p:grpSpPr>
          <a:xfrm>
            <a:off x="5689751" y="1510429"/>
            <a:ext cx="2979050" cy="3956584"/>
            <a:chOff x="5689751" y="1510429"/>
            <a:chExt cx="2979050" cy="3956584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4094" y="2399266"/>
              <a:ext cx="2125893" cy="1080000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4094" y="3497714"/>
              <a:ext cx="2064213" cy="1080000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 rot="18804576">
              <a:off x="6699481" y="1907285"/>
              <a:ext cx="1026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 rot="18804576">
              <a:off x="6930537" y="1910197"/>
              <a:ext cx="10182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+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asellaDiTesto 17"/>
            <p:cNvSpPr txBox="1"/>
            <p:nvPr/>
          </p:nvSpPr>
          <p:spPr>
            <a:xfrm rot="18804576">
              <a:off x="7217307" y="1932905"/>
              <a:ext cx="9557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+ PDGF</a:t>
              </a:r>
            </a:p>
          </p:txBody>
        </p:sp>
        <p:sp>
          <p:nvSpPr>
            <p:cNvPr id="19" name="CasellaDiTesto 18"/>
            <p:cNvSpPr txBox="1"/>
            <p:nvPr/>
          </p:nvSpPr>
          <p:spPr>
            <a:xfrm rot="18804576">
              <a:off x="7523476" y="1900440"/>
              <a:ext cx="1026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CasellaDiTesto 19"/>
            <p:cNvSpPr txBox="1"/>
            <p:nvPr/>
          </p:nvSpPr>
          <p:spPr>
            <a:xfrm rot="18804576">
              <a:off x="7754532" y="1903352"/>
              <a:ext cx="10182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+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 rot="18804576">
              <a:off x="8041302" y="1926060"/>
              <a:ext cx="9557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+ PDGF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6050427" y="2838506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KLB</a:t>
              </a: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5689751" y="3855945"/>
              <a:ext cx="885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tubulin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ttangolo arrotondato 23"/>
            <p:cNvSpPr/>
            <p:nvPr/>
          </p:nvSpPr>
          <p:spPr>
            <a:xfrm>
              <a:off x="7041592" y="2449958"/>
              <a:ext cx="602230" cy="2307393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Callout con freccia in su 24"/>
            <p:cNvSpPr/>
            <p:nvPr/>
          </p:nvSpPr>
          <p:spPr>
            <a:xfrm>
              <a:off x="5910470" y="4935945"/>
              <a:ext cx="2758331" cy="531068"/>
            </a:xfrm>
            <a:prstGeom prst="upArrowCallou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Uncropped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blots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of Figure S4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300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3A13E11-D154-8645-869E-3226F7CB7B27}"/>
              </a:ext>
            </a:extLst>
          </p:cNvPr>
          <p:cNvGrpSpPr/>
          <p:nvPr/>
        </p:nvGrpSpPr>
        <p:grpSpPr>
          <a:xfrm>
            <a:off x="4333583" y="1007164"/>
            <a:ext cx="3293118" cy="3776534"/>
            <a:chOff x="-66138" y="1484243"/>
            <a:chExt cx="3293118" cy="3776534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543" y="2996488"/>
              <a:ext cx="1826867" cy="2124000"/>
            </a:xfrm>
            <a:prstGeom prst="rect">
              <a:avLst/>
            </a:prstGeom>
          </p:spPr>
        </p:pic>
        <p:sp>
          <p:nvSpPr>
            <p:cNvPr id="5" name="CasellaDiTesto 4"/>
            <p:cNvSpPr txBox="1"/>
            <p:nvPr/>
          </p:nvSpPr>
          <p:spPr>
            <a:xfrm>
              <a:off x="182714" y="3363891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KLB</a:t>
              </a: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-66138" y="4114057"/>
              <a:ext cx="885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tubulin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ttangolo arrotondato 6"/>
            <p:cNvSpPr/>
            <p:nvPr/>
          </p:nvSpPr>
          <p:spPr>
            <a:xfrm>
              <a:off x="1734977" y="2146694"/>
              <a:ext cx="981436" cy="3114083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7"/>
            <p:cNvSpPr txBox="1"/>
            <p:nvPr/>
          </p:nvSpPr>
          <p:spPr>
            <a:xfrm rot="18804576">
              <a:off x="844804" y="2641565"/>
              <a:ext cx="8579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CasellaDiTesto 8"/>
            <p:cNvSpPr txBox="1"/>
            <p:nvPr/>
          </p:nvSpPr>
          <p:spPr>
            <a:xfrm rot="18804576">
              <a:off x="1098493" y="2641565"/>
              <a:ext cx="8579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KLBwt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Callout con freccia in giù 10"/>
            <p:cNvSpPr/>
            <p:nvPr/>
          </p:nvSpPr>
          <p:spPr>
            <a:xfrm>
              <a:off x="657995" y="1484243"/>
              <a:ext cx="2568985" cy="570185"/>
            </a:xfrm>
            <a:prstGeom prst="downArrowCallou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Uncropped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blot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of Figure S5C</a:t>
              </a:r>
            </a:p>
          </p:txBody>
        </p:sp>
        <p:sp>
          <p:nvSpPr>
            <p:cNvPr id="12" name="CasellaDiTesto 11"/>
            <p:cNvSpPr txBox="1"/>
            <p:nvPr/>
          </p:nvSpPr>
          <p:spPr>
            <a:xfrm rot="18804576">
              <a:off x="1690236" y="2641566"/>
              <a:ext cx="8579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 rot="18804576">
              <a:off x="1943925" y="2641566"/>
              <a:ext cx="8579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KLBwt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 rot="18804576">
              <a:off x="1415434" y="2581159"/>
              <a:ext cx="9428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KLBmut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 rot="18804576">
              <a:off x="2260866" y="2581160"/>
              <a:ext cx="9428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KLBmut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3773E7F-ADC4-0B48-B316-7AA2FCCFA353}"/>
              </a:ext>
            </a:extLst>
          </p:cNvPr>
          <p:cNvGrpSpPr/>
          <p:nvPr/>
        </p:nvGrpSpPr>
        <p:grpSpPr>
          <a:xfrm>
            <a:off x="8247465" y="997559"/>
            <a:ext cx="3795985" cy="5324550"/>
            <a:chOff x="8247465" y="997559"/>
            <a:chExt cx="3795985" cy="5324550"/>
          </a:xfrm>
        </p:grpSpPr>
        <p:sp>
          <p:nvSpPr>
            <p:cNvPr id="34" name="Rettangolo 33"/>
            <p:cNvSpPr/>
            <p:nvPr/>
          </p:nvSpPr>
          <p:spPr>
            <a:xfrm>
              <a:off x="10910063" y="2257144"/>
              <a:ext cx="11333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LX-2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Lysate</a:t>
              </a:r>
              <a:endParaRPr lang="it-IT" sz="1400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C3FCE63-5812-6D45-8A34-4E27D832CDDC}"/>
                </a:ext>
              </a:extLst>
            </p:cNvPr>
            <p:cNvGrpSpPr/>
            <p:nvPr/>
          </p:nvGrpSpPr>
          <p:grpSpPr>
            <a:xfrm>
              <a:off x="8247465" y="997559"/>
              <a:ext cx="3718876" cy="5324550"/>
              <a:chOff x="8247465" y="679507"/>
              <a:chExt cx="3718876" cy="5324550"/>
            </a:xfrm>
          </p:grpSpPr>
          <p:pic>
            <p:nvPicPr>
              <p:cNvPr id="29" name="Immagine 2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39" t="7362" r="14246" b="1062"/>
              <a:stretch/>
            </p:blipFill>
            <p:spPr>
              <a:xfrm>
                <a:off x="9132669" y="2224057"/>
                <a:ext cx="2658149" cy="3780000"/>
              </a:xfrm>
              <a:prstGeom prst="rect">
                <a:avLst/>
              </a:prstGeom>
            </p:spPr>
          </p:pic>
          <p:sp>
            <p:nvSpPr>
              <p:cNvPr id="30" name="CasellaDiTesto 29"/>
              <p:cNvSpPr txBox="1"/>
              <p:nvPr/>
            </p:nvSpPr>
            <p:spPr>
              <a:xfrm rot="18804576">
                <a:off x="9586436" y="1716495"/>
                <a:ext cx="987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LX-2 </a:t>
                </a:r>
                <a:r>
                  <a:rPr lang="it-IT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Vector</a:t>
                </a:r>
                <a:endParaRPr lang="it-IT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CasellaDiTesto 30"/>
              <p:cNvSpPr txBox="1"/>
              <p:nvPr/>
            </p:nvSpPr>
            <p:spPr>
              <a:xfrm rot="18804576">
                <a:off x="10001010" y="1713421"/>
                <a:ext cx="99578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LX-2 </a:t>
                </a:r>
                <a:r>
                  <a:rPr lang="it-IT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KLBwt</a:t>
                </a:r>
                <a:endParaRPr lang="it-IT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CasellaDiTesto 31"/>
              <p:cNvSpPr txBox="1"/>
              <p:nvPr/>
            </p:nvSpPr>
            <p:spPr>
              <a:xfrm rot="18804576">
                <a:off x="10433864" y="1676156"/>
                <a:ext cx="10983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LX-2 </a:t>
                </a:r>
                <a:r>
                  <a:rPr lang="it-IT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KLBmut</a:t>
                </a:r>
                <a:endParaRPr lang="it-IT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CasellaDiTesto 32"/>
              <p:cNvSpPr txBox="1"/>
              <p:nvPr/>
            </p:nvSpPr>
            <p:spPr>
              <a:xfrm rot="18804576">
                <a:off x="9311836" y="1890427"/>
                <a:ext cx="5084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LX-2</a:t>
                </a:r>
              </a:p>
            </p:txBody>
          </p:sp>
          <p:sp>
            <p:nvSpPr>
              <p:cNvPr id="35" name="Rettangolo arrotondato 34"/>
              <p:cNvSpPr/>
              <p:nvPr/>
            </p:nvSpPr>
            <p:spPr>
              <a:xfrm>
                <a:off x="8247465" y="1320514"/>
                <a:ext cx="3718876" cy="4509954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llout con freccia in giù 35"/>
              <p:cNvSpPr/>
              <p:nvPr/>
            </p:nvSpPr>
            <p:spPr>
              <a:xfrm>
                <a:off x="9056321" y="679507"/>
                <a:ext cx="2568985" cy="570185"/>
              </a:xfrm>
              <a:prstGeom prst="downArrowCallou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Uncropped</a:t>
                </a:r>
                <a:r>
                  <a:rPr lang="it-I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blot</a:t>
                </a:r>
                <a:r>
                  <a:rPr lang="it-I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of Figure S5D</a:t>
                </a:r>
              </a:p>
            </p:txBody>
          </p:sp>
          <p:sp>
            <p:nvSpPr>
              <p:cNvPr id="37" name="CasellaDiTesto 36"/>
              <p:cNvSpPr txBox="1"/>
              <p:nvPr/>
            </p:nvSpPr>
            <p:spPr>
              <a:xfrm>
                <a:off x="8586161" y="2823580"/>
                <a:ext cx="5245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KLB</a:t>
                </a:r>
              </a:p>
            </p:txBody>
          </p:sp>
          <p:sp>
            <p:nvSpPr>
              <p:cNvPr id="38" name="CasellaDiTesto 37"/>
              <p:cNvSpPr txBox="1"/>
              <p:nvPr/>
            </p:nvSpPr>
            <p:spPr>
              <a:xfrm>
                <a:off x="8323575" y="4641853"/>
                <a:ext cx="8851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>
                    <a:latin typeface="Symbol" panose="05050102010706020507" pitchFamily="18" charset="2"/>
                    <a:cs typeface="Arial" panose="020B0604020202020204" pitchFamily="34" charset="0"/>
                  </a:rPr>
                  <a:t>a</a:t>
                </a:r>
                <a:r>
                  <a:rPr lang="it-I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it-IT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tubulin</a:t>
                </a:r>
                <a:endParaRPr lang="it-IT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B47239C-8984-544B-823A-42384DFDEE77}"/>
              </a:ext>
            </a:extLst>
          </p:cNvPr>
          <p:cNvGrpSpPr/>
          <p:nvPr/>
        </p:nvGrpSpPr>
        <p:grpSpPr>
          <a:xfrm>
            <a:off x="49750" y="1020749"/>
            <a:ext cx="4282447" cy="4618758"/>
            <a:chOff x="3508570" y="1020749"/>
            <a:chExt cx="4282447" cy="4618758"/>
          </a:xfrm>
        </p:grpSpPr>
        <p:pic>
          <p:nvPicPr>
            <p:cNvPr id="40" name="Immagine 15">
              <a:extLst>
                <a:ext uri="{FF2B5EF4-FFF2-40B4-BE49-F238E27FC236}">
                  <a16:creationId xmlns:a16="http://schemas.microsoft.com/office/drawing/2014/main" id="{6728D1D1-E144-F948-8E56-0D53C7198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4296" y="2704269"/>
              <a:ext cx="3018102" cy="2700000"/>
            </a:xfrm>
            <a:prstGeom prst="rect">
              <a:avLst/>
            </a:prstGeom>
          </p:spPr>
        </p:pic>
        <p:sp>
          <p:nvSpPr>
            <p:cNvPr id="41" name="CasellaDiTesto 16">
              <a:extLst>
                <a:ext uri="{FF2B5EF4-FFF2-40B4-BE49-F238E27FC236}">
                  <a16:creationId xmlns:a16="http://schemas.microsoft.com/office/drawing/2014/main" id="{0EE4D314-5F3A-BE41-968B-966E7CE45AEE}"/>
                </a:ext>
              </a:extLst>
            </p:cNvPr>
            <p:cNvSpPr txBox="1"/>
            <p:nvPr/>
          </p:nvSpPr>
          <p:spPr>
            <a:xfrm>
              <a:off x="3897112" y="2143269"/>
              <a:ext cx="3893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CHX         -    +    +    -     +   +</a:t>
              </a:r>
            </a:p>
          </p:txBody>
        </p:sp>
        <p:sp>
          <p:nvSpPr>
            <p:cNvPr id="42" name="CasellaDiTesto 17">
              <a:extLst>
                <a:ext uri="{FF2B5EF4-FFF2-40B4-BE49-F238E27FC236}">
                  <a16:creationId xmlns:a16="http://schemas.microsoft.com/office/drawing/2014/main" id="{14E79324-E647-6B48-899B-8B914DF2A721}"/>
                </a:ext>
              </a:extLst>
            </p:cNvPr>
            <p:cNvSpPr txBox="1"/>
            <p:nvPr/>
          </p:nvSpPr>
          <p:spPr>
            <a:xfrm>
              <a:off x="3866289" y="2386287"/>
              <a:ext cx="3893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hours        0   3    6    0    3    6</a:t>
              </a:r>
            </a:p>
          </p:txBody>
        </p:sp>
        <p:sp>
          <p:nvSpPr>
            <p:cNvPr id="43" name="CasellaDiTesto 18">
              <a:extLst>
                <a:ext uri="{FF2B5EF4-FFF2-40B4-BE49-F238E27FC236}">
                  <a16:creationId xmlns:a16="http://schemas.microsoft.com/office/drawing/2014/main" id="{46191D12-D961-ED4D-B64A-BED5CB79DB1F}"/>
                </a:ext>
              </a:extLst>
            </p:cNvPr>
            <p:cNvSpPr txBox="1"/>
            <p:nvPr/>
          </p:nvSpPr>
          <p:spPr>
            <a:xfrm>
              <a:off x="4721271" y="1841817"/>
              <a:ext cx="15491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LX-2_KLBwt</a:t>
              </a:r>
            </a:p>
          </p:txBody>
        </p:sp>
        <p:sp>
          <p:nvSpPr>
            <p:cNvPr id="44" name="CasellaDiTesto 19">
              <a:extLst>
                <a:ext uri="{FF2B5EF4-FFF2-40B4-BE49-F238E27FC236}">
                  <a16:creationId xmlns:a16="http://schemas.microsoft.com/office/drawing/2014/main" id="{3B4D3F55-54E6-1F45-A4A5-C41567C503B5}"/>
                </a:ext>
              </a:extLst>
            </p:cNvPr>
            <p:cNvSpPr txBox="1"/>
            <p:nvPr/>
          </p:nvSpPr>
          <p:spPr>
            <a:xfrm>
              <a:off x="5923347" y="1835492"/>
              <a:ext cx="15491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LX-2_KLBmut</a:t>
              </a:r>
            </a:p>
          </p:txBody>
        </p:sp>
        <p:cxnSp>
          <p:nvCxnSpPr>
            <p:cNvPr id="45" name="Connettore diritto 21">
              <a:extLst>
                <a:ext uri="{FF2B5EF4-FFF2-40B4-BE49-F238E27FC236}">
                  <a16:creationId xmlns:a16="http://schemas.microsoft.com/office/drawing/2014/main" id="{0FF6C8C2-323D-0D4B-BC89-2C3D4BAD392D}"/>
                </a:ext>
              </a:extLst>
            </p:cNvPr>
            <p:cNvCxnSpPr/>
            <p:nvPr/>
          </p:nvCxnSpPr>
          <p:spPr>
            <a:xfrm>
              <a:off x="4817763" y="2143269"/>
              <a:ext cx="10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ttore diritto 22">
              <a:extLst>
                <a:ext uri="{FF2B5EF4-FFF2-40B4-BE49-F238E27FC236}">
                  <a16:creationId xmlns:a16="http://schemas.microsoft.com/office/drawing/2014/main" id="{A24BAA4E-3239-8A41-B7D0-AE093600DE66}"/>
                </a:ext>
              </a:extLst>
            </p:cNvPr>
            <p:cNvCxnSpPr/>
            <p:nvPr/>
          </p:nvCxnSpPr>
          <p:spPr>
            <a:xfrm>
              <a:off x="6044926" y="2143269"/>
              <a:ext cx="10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CasellaDiTesto 23">
              <a:extLst>
                <a:ext uri="{FF2B5EF4-FFF2-40B4-BE49-F238E27FC236}">
                  <a16:creationId xmlns:a16="http://schemas.microsoft.com/office/drawing/2014/main" id="{7A37DCC5-C609-BC43-BD3C-1A1065FB2A9C}"/>
                </a:ext>
              </a:extLst>
            </p:cNvPr>
            <p:cNvSpPr txBox="1"/>
            <p:nvPr/>
          </p:nvSpPr>
          <p:spPr>
            <a:xfrm>
              <a:off x="3824248" y="3000177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KLB</a:t>
              </a:r>
            </a:p>
          </p:txBody>
        </p:sp>
        <p:sp>
          <p:nvSpPr>
            <p:cNvPr id="48" name="CasellaDiTesto 24">
              <a:extLst>
                <a:ext uri="{FF2B5EF4-FFF2-40B4-BE49-F238E27FC236}">
                  <a16:creationId xmlns:a16="http://schemas.microsoft.com/office/drawing/2014/main" id="{F5596893-10B1-8246-994D-73C79803A8CE}"/>
                </a:ext>
              </a:extLst>
            </p:cNvPr>
            <p:cNvSpPr txBox="1"/>
            <p:nvPr/>
          </p:nvSpPr>
          <p:spPr>
            <a:xfrm>
              <a:off x="3508570" y="4184523"/>
              <a:ext cx="885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tubulin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ttangolo arrotondato 25">
              <a:extLst>
                <a:ext uri="{FF2B5EF4-FFF2-40B4-BE49-F238E27FC236}">
                  <a16:creationId xmlns:a16="http://schemas.microsoft.com/office/drawing/2014/main" id="{9C084B09-D651-794A-8A5C-ED80458CCF42}"/>
                </a:ext>
              </a:extLst>
            </p:cNvPr>
            <p:cNvSpPr/>
            <p:nvPr/>
          </p:nvSpPr>
          <p:spPr>
            <a:xfrm>
              <a:off x="4418421" y="1642860"/>
              <a:ext cx="3239032" cy="3996647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Callout con freccia in giù 26">
              <a:extLst>
                <a:ext uri="{FF2B5EF4-FFF2-40B4-BE49-F238E27FC236}">
                  <a16:creationId xmlns:a16="http://schemas.microsoft.com/office/drawing/2014/main" id="{BDAA35E2-D5D9-3C4E-9ED9-1A4599A7CE23}"/>
                </a:ext>
              </a:extLst>
            </p:cNvPr>
            <p:cNvSpPr/>
            <p:nvPr/>
          </p:nvSpPr>
          <p:spPr>
            <a:xfrm>
              <a:off x="4587470" y="1020749"/>
              <a:ext cx="2568985" cy="570185"/>
            </a:xfrm>
            <a:prstGeom prst="downArrowCallou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Uncropped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blot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of Figure S5B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83352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105</Words>
  <Application>Microsoft Macintosh PowerPoint</Application>
  <PresentationFormat>Widescreen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Alisi Anna</dc:creator>
  <cp:lastModifiedBy>Paola Dongiovanni</cp:lastModifiedBy>
  <cp:revision>10</cp:revision>
  <dcterms:created xsi:type="dcterms:W3CDTF">2021-02-02T15:50:14Z</dcterms:created>
  <dcterms:modified xsi:type="dcterms:W3CDTF">2021-02-03T08:29:44Z</dcterms:modified>
</cp:coreProperties>
</file>