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6" r:id="rId2"/>
  </p:sldIdLst>
  <p:sldSz cx="7775575" cy="100441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8" autoAdjust="0"/>
    <p:restoredTop sz="85529" autoAdjust="0"/>
  </p:normalViewPr>
  <p:slideViewPr>
    <p:cSldViewPr snapToGrid="0">
      <p:cViewPr varScale="1">
        <p:scale>
          <a:sx n="84" d="100"/>
          <a:sy n="84" d="100"/>
        </p:scale>
        <p:origin x="293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F4DC3-8520-47CE-B6F1-4E5507B5D830}" type="datetimeFigureOut">
              <a:rPr lang="en-US" smtClean="0"/>
              <a:t>1/8/21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35200" y="1143000"/>
            <a:ext cx="2387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7EE2B-4A91-4B3E-ADE5-5B4F8320F5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643794"/>
            <a:ext cx="6609239" cy="3496839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275485"/>
            <a:ext cx="5831681" cy="2425002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6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34756"/>
            <a:ext cx="1676608" cy="85119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34756"/>
            <a:ext cx="4932630" cy="851192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5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5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504056"/>
            <a:ext cx="6706433" cy="4178071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6721654"/>
            <a:ext cx="6706433" cy="2197149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7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673780"/>
            <a:ext cx="3304619" cy="637289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673780"/>
            <a:ext cx="3304619" cy="637289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8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34758"/>
            <a:ext cx="6706433" cy="194139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462203"/>
            <a:ext cx="3289432" cy="120668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668891"/>
            <a:ext cx="3289432" cy="539638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462203"/>
            <a:ext cx="3305632" cy="120668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668891"/>
            <a:ext cx="3305632" cy="539638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8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7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5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669608"/>
            <a:ext cx="2507825" cy="2343626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446169"/>
            <a:ext cx="3936385" cy="7137830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013234"/>
            <a:ext cx="2507825" cy="5582389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75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669608"/>
            <a:ext cx="2507825" cy="2343626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446169"/>
            <a:ext cx="3936385" cy="7137830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013234"/>
            <a:ext cx="2507825" cy="5582389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0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34758"/>
            <a:ext cx="6706433" cy="19413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673780"/>
            <a:ext cx="6706433" cy="6372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9309407"/>
            <a:ext cx="1749504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7ADC6-E32C-47B5-959E-E0781133C9BB}" type="datetimeFigureOut">
              <a:rPr lang="en-US" smtClean="0"/>
              <a:t>1/8/21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9309407"/>
            <a:ext cx="2624257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9309407"/>
            <a:ext cx="1749504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B7BC2-00B8-46F0-91B3-052D443D7C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4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BC971D9-08F6-4184-A943-91D44FE337BC}"/>
              </a:ext>
            </a:extLst>
          </p:cNvPr>
          <p:cNvSpPr txBox="1"/>
          <p:nvPr/>
        </p:nvSpPr>
        <p:spPr>
          <a:xfrm>
            <a:off x="-2" y="0"/>
            <a:ext cx="2848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71B7CF56-C435-4612-8E91-546DC12D2E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30864"/>
              </p:ext>
            </p:extLst>
          </p:nvPr>
        </p:nvGraphicFramePr>
        <p:xfrm>
          <a:off x="321468" y="884204"/>
          <a:ext cx="7132638" cy="369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rism 6" r:id="rId3" imgW="5012729" imgH="2601032" progId="Prism6.Document">
                  <p:embed/>
                </p:oleObj>
              </mc:Choice>
              <mc:Fallback>
                <p:oleObj name="Prism 6" r:id="rId3" imgW="5012729" imgH="260103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468" y="884204"/>
                        <a:ext cx="7132638" cy="369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49973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23029</TotalTime>
  <Words>3</Words>
  <Application>Microsoft Macintosh PowerPoint</Application>
  <PresentationFormat>Personalizado</PresentationFormat>
  <Paragraphs>1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Prism 6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Luisa Fernanda Duarte Peñaloza</dc:creator>
  <cp:lastModifiedBy>Pablo A.  González</cp:lastModifiedBy>
  <cp:revision>295</cp:revision>
  <dcterms:created xsi:type="dcterms:W3CDTF">2020-01-22T18:11:21Z</dcterms:created>
  <dcterms:modified xsi:type="dcterms:W3CDTF">2021-01-08T15:49:49Z</dcterms:modified>
</cp:coreProperties>
</file>