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マスター字幕の書式設定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43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35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32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451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27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70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23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34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06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25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03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2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E4839DA-1635-4DD7-9BF5-A200236DA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87" y="995225"/>
            <a:ext cx="8048625" cy="486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37528"/>
      </p:ext>
    </p:extLst>
  </p:cSld>
  <p:clrMapOvr>
    <a:masterClrMapping/>
  </p:clrMapOvr>
</p:sld>
</file>

<file path=ppt/theme/theme1.xml><?xml version="1.0" encoding="utf-8"?>
<a:theme xmlns:a="http://schemas.openxmlformats.org/drawingml/2006/main" name="20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0" id="{FB02EB65-4D04-45E6-BE15-B1D552FEEFB8}" vid="{3393D7B0-D38A-4EAA-8A9B-82B2A64F6C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2010</Template>
  <TotalTime>0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2010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2020-12-22T12:58:38Z</dcterms:created>
  <dcterms:modified xsi:type="dcterms:W3CDTF">2021-01-05T06:13:01Z</dcterms:modified>
</cp:coreProperties>
</file>