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8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増田 純" userId="c3b893c60ea492b6" providerId="LiveId" clId="{2EDA7E05-8FC7-49E1-A4EE-88C6F4CF7B84}"/>
    <pc:docChg chg="undo custSel modSld">
      <pc:chgData name="増田 純" userId="c3b893c60ea492b6" providerId="LiveId" clId="{2EDA7E05-8FC7-49E1-A4EE-88C6F4CF7B84}" dt="2021-01-30T16:01:57.388" v="689" actId="555"/>
      <pc:docMkLst>
        <pc:docMk/>
      </pc:docMkLst>
      <pc:sldChg chg="addSp delSp modSp mod">
        <pc:chgData name="増田 純" userId="c3b893c60ea492b6" providerId="LiveId" clId="{2EDA7E05-8FC7-49E1-A4EE-88C6F4CF7B84}" dt="2021-01-30T15:58:14.575" v="688" actId="555"/>
        <pc:sldMkLst>
          <pc:docMk/>
          <pc:sldMk cId="2618387966" sldId="257"/>
        </pc:sldMkLst>
        <pc:spChg chg="add mod">
          <ac:chgData name="増田 純" userId="c3b893c60ea492b6" providerId="LiveId" clId="{2EDA7E05-8FC7-49E1-A4EE-88C6F4CF7B84}" dt="2021-01-30T15:40:22.246" v="509" actId="554"/>
          <ac:spMkLst>
            <pc:docMk/>
            <pc:sldMk cId="2618387966" sldId="257"/>
            <ac:spMk id="228" creationId="{2984C33A-ABC1-404A-AFDB-E4D869204A15}"/>
          </ac:spMkLst>
        </pc:spChg>
        <pc:spChg chg="add mod">
          <ac:chgData name="増田 純" userId="c3b893c60ea492b6" providerId="LiveId" clId="{2EDA7E05-8FC7-49E1-A4EE-88C6F4CF7B84}" dt="2021-01-30T15:40:30.589" v="510" actId="553"/>
          <ac:spMkLst>
            <pc:docMk/>
            <pc:sldMk cId="2618387966" sldId="257"/>
            <ac:spMk id="229" creationId="{8F411DEF-35A6-44F8-B7BE-1F848D80559D}"/>
          </ac:spMkLst>
        </pc:spChg>
        <pc:spChg chg="add mod">
          <ac:chgData name="増田 純" userId="c3b893c60ea492b6" providerId="LiveId" clId="{2EDA7E05-8FC7-49E1-A4EE-88C6F4CF7B84}" dt="2021-01-30T15:52:27.169" v="649" actId="553"/>
          <ac:spMkLst>
            <pc:docMk/>
            <pc:sldMk cId="2618387966" sldId="257"/>
            <ac:spMk id="230" creationId="{35FD8E35-33C8-425D-90D4-3D6BB777D2BD}"/>
          </ac:spMkLst>
        </pc:spChg>
        <pc:spChg chg="add mod">
          <ac:chgData name="増田 純" userId="c3b893c60ea492b6" providerId="LiveId" clId="{2EDA7E05-8FC7-49E1-A4EE-88C6F4CF7B84}" dt="2021-01-30T15:40:30.589" v="510" actId="553"/>
          <ac:spMkLst>
            <pc:docMk/>
            <pc:sldMk cId="2618387966" sldId="257"/>
            <ac:spMk id="231" creationId="{D11DA855-917B-4F1F-9B57-6F73361718A4}"/>
          </ac:spMkLst>
        </pc:spChg>
        <pc:spChg chg="add mod">
          <ac:chgData name="増田 純" userId="c3b893c60ea492b6" providerId="LiveId" clId="{2EDA7E05-8FC7-49E1-A4EE-88C6F4CF7B84}" dt="2021-01-30T15:52:43.393" v="651" actId="554"/>
          <ac:spMkLst>
            <pc:docMk/>
            <pc:sldMk cId="2618387966" sldId="257"/>
            <ac:spMk id="232" creationId="{6B25A048-B940-4FB3-9CB3-F05C2542BBA4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34" creationId="{7F8011CB-1CD9-4536-A512-3E97DCF6536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35" creationId="{CFCCF521-F91E-4322-ACFD-26536CAC5CAB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36" creationId="{A5A08A8F-DAAC-45DE-A2D4-D3E7FF5C60D6}"/>
          </ac:spMkLst>
        </pc:spChg>
        <pc:spChg chg="mod topLvl">
          <ac:chgData name="増田 純" userId="c3b893c60ea492b6" providerId="LiveId" clId="{2EDA7E05-8FC7-49E1-A4EE-88C6F4CF7B84}" dt="2021-01-30T15:46:21.761" v="533" actId="408"/>
          <ac:spMkLst>
            <pc:docMk/>
            <pc:sldMk cId="2618387966" sldId="257"/>
            <ac:spMk id="237" creationId="{FAF58D40-C613-45DC-9660-1476A0363C5C}"/>
          </ac:spMkLst>
        </pc:spChg>
        <pc:spChg chg="mod topLvl">
          <ac:chgData name="増田 純" userId="c3b893c60ea492b6" providerId="LiveId" clId="{2EDA7E05-8FC7-49E1-A4EE-88C6F4CF7B84}" dt="2021-01-30T15:46:21.761" v="533" actId="408"/>
          <ac:spMkLst>
            <pc:docMk/>
            <pc:sldMk cId="2618387966" sldId="257"/>
            <ac:spMk id="238" creationId="{A56EFE9E-57F4-4E3D-9798-7384EA9B78D2}"/>
          </ac:spMkLst>
        </pc:spChg>
        <pc:spChg chg="mod topLvl">
          <ac:chgData name="増田 純" userId="c3b893c60ea492b6" providerId="LiveId" clId="{2EDA7E05-8FC7-49E1-A4EE-88C6F4CF7B84}" dt="2021-01-30T15:46:21.761" v="533" actId="408"/>
          <ac:spMkLst>
            <pc:docMk/>
            <pc:sldMk cId="2618387966" sldId="257"/>
            <ac:spMk id="239" creationId="{FEC6568F-940C-43E3-93C7-6F2FEDE4154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0" creationId="{C2372F01-9EC6-40F3-9CA7-540166B853E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1" creationId="{AAD5D209-5413-46B2-A8A1-CF4FEF5ABA0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2" creationId="{22053BE2-33CB-4500-B980-009E6E6DF9C4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3" creationId="{94618714-70B1-4797-9C12-40A6BAD234D4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4" creationId="{AC45B055-B9C6-4D1D-A87B-2BC62A4640F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5" creationId="{60723C80-CB35-4C60-A313-8428FE1A524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6" creationId="{E556C34B-1B1C-448D-A857-B5BE334AEFC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7" creationId="{E728A9F6-40BF-41DC-BEF3-AA3902F759A4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8" creationId="{08428E83-3212-4611-82E8-005B21BC80F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49" creationId="{CCCA6538-56A9-486A-904B-6B15302AC700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52" creationId="{2D93B7E0-F45B-4500-AF8B-C842C2FAD74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53" creationId="{F4F12B72-D991-454A-8A78-378A71FC9F9C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54" creationId="{36CA620D-7012-4869-9E79-3B2F24FD43FB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55" creationId="{F3FED3B2-A629-4B6C-8B54-6EB8F9505F8F}"/>
          </ac:spMkLst>
        </pc:spChg>
        <pc:spChg chg="mod topLvl">
          <ac:chgData name="増田 純" userId="c3b893c60ea492b6" providerId="LiveId" clId="{2EDA7E05-8FC7-49E1-A4EE-88C6F4CF7B84}" dt="2021-01-30T15:41:57.143" v="515" actId="121"/>
          <ac:spMkLst>
            <pc:docMk/>
            <pc:sldMk cId="2618387966" sldId="257"/>
            <ac:spMk id="256" creationId="{17D3F07E-B8C9-4341-8215-2B66285F4E12}"/>
          </ac:spMkLst>
        </pc:spChg>
        <pc:spChg chg="mod topLvl">
          <ac:chgData name="増田 純" userId="c3b893c60ea492b6" providerId="LiveId" clId="{2EDA7E05-8FC7-49E1-A4EE-88C6F4CF7B84}" dt="2021-01-30T15:41:57.143" v="515" actId="121"/>
          <ac:spMkLst>
            <pc:docMk/>
            <pc:sldMk cId="2618387966" sldId="257"/>
            <ac:spMk id="257" creationId="{BEF01F20-EDBA-44F4-90E7-5B3D3FB9CC67}"/>
          </ac:spMkLst>
        </pc:spChg>
        <pc:spChg chg="mod topLvl">
          <ac:chgData name="増田 純" userId="c3b893c60ea492b6" providerId="LiveId" clId="{2EDA7E05-8FC7-49E1-A4EE-88C6F4CF7B84}" dt="2021-01-30T15:44:38.583" v="529" actId="1076"/>
          <ac:spMkLst>
            <pc:docMk/>
            <pc:sldMk cId="2618387966" sldId="257"/>
            <ac:spMk id="258" creationId="{212E7F05-56D0-4840-85C4-B5004AFA85A9}"/>
          </ac:spMkLst>
        </pc:spChg>
        <pc:spChg chg="mod topLvl">
          <ac:chgData name="増田 純" userId="c3b893c60ea492b6" providerId="LiveId" clId="{2EDA7E05-8FC7-49E1-A4EE-88C6F4CF7B84}" dt="2021-01-30T15:41:57.143" v="515" actId="121"/>
          <ac:spMkLst>
            <pc:docMk/>
            <pc:sldMk cId="2618387966" sldId="257"/>
            <ac:spMk id="259" creationId="{832E7FCE-0FAD-4F23-83FF-91C839554001}"/>
          </ac:spMkLst>
        </pc:spChg>
        <pc:spChg chg="mod topLvl">
          <ac:chgData name="増田 純" userId="c3b893c60ea492b6" providerId="LiveId" clId="{2EDA7E05-8FC7-49E1-A4EE-88C6F4CF7B84}" dt="2021-01-30T15:41:57.143" v="515" actId="121"/>
          <ac:spMkLst>
            <pc:docMk/>
            <pc:sldMk cId="2618387966" sldId="257"/>
            <ac:spMk id="260" creationId="{142433D6-2FCD-4A65-9117-764435693DFE}"/>
          </ac:spMkLst>
        </pc:spChg>
        <pc:spChg chg="mod topLvl">
          <ac:chgData name="増田 純" userId="c3b893c60ea492b6" providerId="LiveId" clId="{2EDA7E05-8FC7-49E1-A4EE-88C6F4CF7B84}" dt="2021-01-30T15:41:57.143" v="515" actId="121"/>
          <ac:spMkLst>
            <pc:docMk/>
            <pc:sldMk cId="2618387966" sldId="257"/>
            <ac:spMk id="261" creationId="{634B113C-5F67-4E62-882D-8D9F8FAD5F62}"/>
          </ac:spMkLst>
        </pc:spChg>
        <pc:spChg chg="mod topLvl">
          <ac:chgData name="増田 純" userId="c3b893c60ea492b6" providerId="LiveId" clId="{2EDA7E05-8FC7-49E1-A4EE-88C6F4CF7B84}" dt="2021-01-30T15:46:30.543" v="548" actId="1037"/>
          <ac:spMkLst>
            <pc:docMk/>
            <pc:sldMk cId="2618387966" sldId="257"/>
            <ac:spMk id="262" creationId="{5AD8E054-7E35-42DF-8093-DD47BA32EE95}"/>
          </ac:spMkLst>
        </pc:spChg>
        <pc:spChg chg="mod topLvl">
          <ac:chgData name="増田 純" userId="c3b893c60ea492b6" providerId="LiveId" clId="{2EDA7E05-8FC7-49E1-A4EE-88C6F4CF7B84}" dt="2021-01-30T15:41:57.143" v="515" actId="121"/>
          <ac:spMkLst>
            <pc:docMk/>
            <pc:sldMk cId="2618387966" sldId="257"/>
            <ac:spMk id="263" creationId="{4F3A2E9A-E7D5-4AD2-9680-95C743132FF6}"/>
          </ac:spMkLst>
        </pc:spChg>
        <pc:spChg chg="mod topLvl">
          <ac:chgData name="増田 純" userId="c3b893c60ea492b6" providerId="LiveId" clId="{2EDA7E05-8FC7-49E1-A4EE-88C6F4CF7B84}" dt="2021-01-30T15:39:49.009" v="505" actId="1036"/>
          <ac:spMkLst>
            <pc:docMk/>
            <pc:sldMk cId="2618387966" sldId="257"/>
            <ac:spMk id="264" creationId="{A716AE1D-F9BE-455C-A7E9-39C855E41B7A}"/>
          </ac:spMkLst>
        </pc:spChg>
        <pc:spChg chg="mod topLvl">
          <ac:chgData name="増田 純" userId="c3b893c60ea492b6" providerId="LiveId" clId="{2EDA7E05-8FC7-49E1-A4EE-88C6F4CF7B84}" dt="2021-01-30T15:48:15.838" v="570" actId="553"/>
          <ac:spMkLst>
            <pc:docMk/>
            <pc:sldMk cId="2618387966" sldId="257"/>
            <ac:spMk id="265" creationId="{F80D58C7-209B-4337-A0CD-12BD22F2DC5A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66" creationId="{38065AA5-B495-4F67-90E0-0C01A2891EFD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67" creationId="{3C0B4BF9-9650-466B-A693-7035DBCB038C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68" creationId="{BAD78CCC-F0D9-4C2B-924C-1A545A8E7FD3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69" creationId="{8DA80DBA-B1DE-4A10-BBBF-A5E10338585F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70" creationId="{1A09ACD6-795D-462F-B993-7B1A45FB693C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72" creationId="{564B2C34-E229-4A7E-AB66-AAB572B6A51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73" creationId="{5BCD5C13-B2E3-4E68-8899-F13968A19FED}"/>
          </ac:spMkLst>
        </pc:spChg>
        <pc:spChg chg="mod topLvl">
          <ac:chgData name="増田 純" userId="c3b893c60ea492b6" providerId="LiveId" clId="{2EDA7E05-8FC7-49E1-A4EE-88C6F4CF7B84}" dt="2021-01-30T15:39:32.115" v="503" actId="122"/>
          <ac:spMkLst>
            <pc:docMk/>
            <pc:sldMk cId="2618387966" sldId="257"/>
            <ac:spMk id="274" creationId="{1921D870-631D-4BDA-AD05-4E4C9F94BFC4}"/>
          </ac:spMkLst>
        </pc:spChg>
        <pc:spChg chg="mod topLvl">
          <ac:chgData name="増田 純" userId="c3b893c60ea492b6" providerId="LiveId" clId="{2EDA7E05-8FC7-49E1-A4EE-88C6F4CF7B84}" dt="2021-01-30T15:51:05.661" v="613" actId="553"/>
          <ac:spMkLst>
            <pc:docMk/>
            <pc:sldMk cId="2618387966" sldId="257"/>
            <ac:spMk id="276" creationId="{968A5325-22FB-451B-BB60-C251B15B4FA8}"/>
          </ac:spMkLst>
        </pc:spChg>
        <pc:spChg chg="mod topLvl">
          <ac:chgData name="増田 純" userId="c3b893c60ea492b6" providerId="LiveId" clId="{2EDA7E05-8FC7-49E1-A4EE-88C6F4CF7B84}" dt="2021-01-30T15:47:08.672" v="558" actId="1037"/>
          <ac:spMkLst>
            <pc:docMk/>
            <pc:sldMk cId="2618387966" sldId="257"/>
            <ac:spMk id="277" creationId="{85C0C210-274B-4B06-954E-DF2C62011574}"/>
          </ac:spMkLst>
        </pc:spChg>
        <pc:spChg chg="mod topLvl">
          <ac:chgData name="増田 純" userId="c3b893c60ea492b6" providerId="LiveId" clId="{2EDA7E05-8FC7-49E1-A4EE-88C6F4CF7B84}" dt="2021-01-30T15:47:18.648" v="563" actId="1037"/>
          <ac:spMkLst>
            <pc:docMk/>
            <pc:sldMk cId="2618387966" sldId="257"/>
            <ac:spMk id="278" creationId="{39426B15-AEBF-459B-9FE5-20EE9E2D8FCA}"/>
          </ac:spMkLst>
        </pc:spChg>
        <pc:spChg chg="mod topLvl">
          <ac:chgData name="増田 純" userId="c3b893c60ea492b6" providerId="LiveId" clId="{2EDA7E05-8FC7-49E1-A4EE-88C6F4CF7B84}" dt="2021-01-30T15:46:58.585" v="551" actId="1037"/>
          <ac:spMkLst>
            <pc:docMk/>
            <pc:sldMk cId="2618387966" sldId="257"/>
            <ac:spMk id="279" creationId="{56A971B5-2ADE-4CE8-8EFD-5F9C919E7BC2}"/>
          </ac:spMkLst>
        </pc:spChg>
        <pc:spChg chg="mod topLvl">
          <ac:chgData name="増田 純" userId="c3b893c60ea492b6" providerId="LiveId" clId="{2EDA7E05-8FC7-49E1-A4EE-88C6F4CF7B84}" dt="2021-01-30T15:47:08.672" v="558" actId="1037"/>
          <ac:spMkLst>
            <pc:docMk/>
            <pc:sldMk cId="2618387966" sldId="257"/>
            <ac:spMk id="280" creationId="{A04386DF-6232-4815-A3A3-6FC1F3E0C1F0}"/>
          </ac:spMkLst>
        </pc:spChg>
        <pc:spChg chg="mod topLvl">
          <ac:chgData name="増田 純" userId="c3b893c60ea492b6" providerId="LiveId" clId="{2EDA7E05-8FC7-49E1-A4EE-88C6F4CF7B84}" dt="2021-01-30T15:47:18.648" v="563" actId="1037"/>
          <ac:spMkLst>
            <pc:docMk/>
            <pc:sldMk cId="2618387966" sldId="257"/>
            <ac:spMk id="281" creationId="{BBA5957A-A158-4601-978A-926978C075DE}"/>
          </ac:spMkLst>
        </pc:spChg>
        <pc:spChg chg="mod topLvl">
          <ac:chgData name="増田 純" userId="c3b893c60ea492b6" providerId="LiveId" clId="{2EDA7E05-8FC7-49E1-A4EE-88C6F4CF7B84}" dt="2021-01-30T15:50:50.461" v="605" actId="553"/>
          <ac:spMkLst>
            <pc:docMk/>
            <pc:sldMk cId="2618387966" sldId="257"/>
            <ac:spMk id="282" creationId="{21D63B5C-75E6-4638-BD13-96FB3F1CB1EC}"/>
          </ac:spMkLst>
        </pc:spChg>
        <pc:spChg chg="mod topLvl">
          <ac:chgData name="増田 純" userId="c3b893c60ea492b6" providerId="LiveId" clId="{2EDA7E05-8FC7-49E1-A4EE-88C6F4CF7B84}" dt="2021-01-30T15:50:50.461" v="605" actId="553"/>
          <ac:spMkLst>
            <pc:docMk/>
            <pc:sldMk cId="2618387966" sldId="257"/>
            <ac:spMk id="283" creationId="{E46F67D1-92EA-4452-8152-F537829F2291}"/>
          </ac:spMkLst>
        </pc:spChg>
        <pc:spChg chg="mod topLvl">
          <ac:chgData name="増田 純" userId="c3b893c60ea492b6" providerId="LiveId" clId="{2EDA7E05-8FC7-49E1-A4EE-88C6F4CF7B84}" dt="2021-01-30T15:47:13.927" v="561" actId="1037"/>
          <ac:spMkLst>
            <pc:docMk/>
            <pc:sldMk cId="2618387966" sldId="257"/>
            <ac:spMk id="284" creationId="{4D51F566-248B-40AD-BDA8-7114D2EA6C10}"/>
          </ac:spMkLst>
        </pc:spChg>
        <pc:spChg chg="mod topLvl">
          <ac:chgData name="増田 純" userId="c3b893c60ea492b6" providerId="LiveId" clId="{2EDA7E05-8FC7-49E1-A4EE-88C6F4CF7B84}" dt="2021-01-30T15:47:13.927" v="561" actId="1037"/>
          <ac:spMkLst>
            <pc:docMk/>
            <pc:sldMk cId="2618387966" sldId="257"/>
            <ac:spMk id="285" creationId="{0DD4D00A-FF7C-4044-9B5D-1B616C66D4A9}"/>
          </ac:spMkLst>
        </pc:spChg>
        <pc:spChg chg="mod topLvl">
          <ac:chgData name="増田 純" userId="c3b893c60ea492b6" providerId="LiveId" clId="{2EDA7E05-8FC7-49E1-A4EE-88C6F4CF7B84}" dt="2021-01-30T15:47:03.857" v="554" actId="1037"/>
          <ac:spMkLst>
            <pc:docMk/>
            <pc:sldMk cId="2618387966" sldId="257"/>
            <ac:spMk id="286" creationId="{FCD4C1B8-DD82-47C6-AE8D-E3613DC4371F}"/>
          </ac:spMkLst>
        </pc:spChg>
        <pc:spChg chg="mod topLvl">
          <ac:chgData name="増田 純" userId="c3b893c60ea492b6" providerId="LiveId" clId="{2EDA7E05-8FC7-49E1-A4EE-88C6F4CF7B84}" dt="2021-01-30T15:47:03.857" v="554" actId="1037"/>
          <ac:spMkLst>
            <pc:docMk/>
            <pc:sldMk cId="2618387966" sldId="257"/>
            <ac:spMk id="287" creationId="{59049931-CA44-41B8-A3B6-A75888B3A376}"/>
          </ac:spMkLst>
        </pc:spChg>
        <pc:spChg chg="mod topLvl">
          <ac:chgData name="増田 純" userId="c3b893c60ea492b6" providerId="LiveId" clId="{2EDA7E05-8FC7-49E1-A4EE-88C6F4CF7B84}" dt="2021-01-30T15:57:58.110" v="687" actId="555"/>
          <ac:spMkLst>
            <pc:docMk/>
            <pc:sldMk cId="2618387966" sldId="257"/>
            <ac:spMk id="288" creationId="{7D61CDFC-E62E-461C-9E51-9A9B30EEC79D}"/>
          </ac:spMkLst>
        </pc:spChg>
        <pc:spChg chg="mod topLvl">
          <ac:chgData name="増田 純" userId="c3b893c60ea492b6" providerId="LiveId" clId="{2EDA7E05-8FC7-49E1-A4EE-88C6F4CF7B84}" dt="2021-01-30T15:58:14.575" v="688" actId="555"/>
          <ac:spMkLst>
            <pc:docMk/>
            <pc:sldMk cId="2618387966" sldId="257"/>
            <ac:spMk id="289" creationId="{6F29AC39-B346-4EED-9FFB-EB1D4B4C7F94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0" creationId="{971C4CF2-936E-4E93-BB37-724AC3724DD5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1" creationId="{B2C966DE-0D70-4673-B1C7-FA239497C3C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2" creationId="{F4E7CFE5-19E4-4F31-BE37-65B9C4906504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3" creationId="{659ECB7D-112A-4310-95FC-F0C13B3E2E13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4" creationId="{EA37DA1B-E6C6-4A43-9B8A-C3AD31F52510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5" creationId="{51F53904-8DA9-4B03-94E2-E34D3202556D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6" creationId="{77AE351F-A610-424A-83C6-44D2C7AF1C7F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7" creationId="{A39A49B2-832A-418D-9E36-96266890AE7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8" creationId="{AE84E232-F014-4FC5-8D60-209BA0123A6A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299" creationId="{B8B6CAF5-32CD-4F69-9324-8F9110C9A350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00" creationId="{DFBF5A56-BFBB-49B4-878A-FE752B57F353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01" creationId="{425848C7-5AAB-490A-AA03-13C42FFEB54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02" creationId="{7E4CB8EA-465B-414E-8D06-98556E0D4F7B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03" creationId="{E2E2C3B8-30E3-4D9A-92FB-EFA4625230BB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04" creationId="{219A007D-696D-4C2A-8B04-141C9E82523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05" creationId="{6281920D-725D-4BCE-928E-774B098B23B0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08" creationId="{492E1671-FC8E-4B72-BFAC-36BEEACC5731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09" creationId="{90407D1C-A624-40C9-A913-293C60EF9E6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10" creationId="{76084886-7489-4BB2-89D7-7AD14AAB7FD0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11" creationId="{91746FCA-EFCD-4FE1-A8EB-AB5E3E1164C5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12" creationId="{A8347D22-9D28-4596-8DED-05D79A67C1A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13" creationId="{3346AE05-9A09-4DF6-A6F0-1B6A16351FBD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14" creationId="{6D5ADD5A-300A-4750-9ED1-1DCEAF7B577C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15" creationId="{C1754792-B5AB-44FF-B26D-DE1642269EB1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16" creationId="{2864C1C5-33BA-4F86-9CE0-FAC2E57EDE0B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17" creationId="{6033D304-8F8A-4889-8D7C-B51567CB24EF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18" creationId="{C57DB875-6BA7-40AF-95EE-814757C9F9B4}"/>
          </ac:spMkLst>
        </pc:spChg>
        <pc:spChg chg="mod topLvl">
          <ac:chgData name="増田 純" userId="c3b893c60ea492b6" providerId="LiveId" clId="{2EDA7E05-8FC7-49E1-A4EE-88C6F4CF7B84}" dt="2021-01-30T15:41:02.500" v="512" actId="122"/>
          <ac:spMkLst>
            <pc:docMk/>
            <pc:sldMk cId="2618387966" sldId="257"/>
            <ac:spMk id="319" creationId="{3A0A76D2-433E-429C-9E3B-E9E0B6037AC5}"/>
          </ac:spMkLst>
        </pc:spChg>
        <pc:spChg chg="del mod topLvl">
          <ac:chgData name="増田 純" userId="c3b893c60ea492b6" providerId="LiveId" clId="{2EDA7E05-8FC7-49E1-A4EE-88C6F4CF7B84}" dt="2021-01-30T15:47:46.619" v="566" actId="478"/>
          <ac:spMkLst>
            <pc:docMk/>
            <pc:sldMk cId="2618387966" sldId="257"/>
            <ac:spMk id="320" creationId="{F4E74790-76D2-46DA-A7A2-7B0369B435C6}"/>
          </ac:spMkLst>
        </pc:spChg>
        <pc:spChg chg="del mod topLvl">
          <ac:chgData name="増田 純" userId="c3b893c60ea492b6" providerId="LiveId" clId="{2EDA7E05-8FC7-49E1-A4EE-88C6F4CF7B84}" dt="2021-01-30T15:47:46.619" v="566" actId="478"/>
          <ac:spMkLst>
            <pc:docMk/>
            <pc:sldMk cId="2618387966" sldId="257"/>
            <ac:spMk id="321" creationId="{0F1B448D-599E-4766-97CF-5E9814AA60A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22" creationId="{1C4BA59D-2C71-4BED-AF00-7D20E4F9AC63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23" creationId="{A12B9220-3C7C-4DD3-AD94-86CEE2C0614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24" creationId="{2E848BFB-16B3-4FEE-860C-1FC0ABFAFB13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25" creationId="{61B8AA49-CFD5-41FE-93AF-F703D053035D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26" creationId="{67CFB5C0-AF7C-4A78-A080-61D03BBA2A65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28" creationId="{0EDD2367-909D-4D22-BB91-A115C8E0B2DF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29" creationId="{619E0A4F-CA2B-4086-B43F-68A176C547C9}"/>
          </ac:spMkLst>
        </pc:spChg>
        <pc:spChg chg="mod topLvl">
          <ac:chgData name="増田 純" userId="c3b893c60ea492b6" providerId="LiveId" clId="{2EDA7E05-8FC7-49E1-A4EE-88C6F4CF7B84}" dt="2021-01-30T15:39:32.115" v="503" actId="122"/>
          <ac:spMkLst>
            <pc:docMk/>
            <pc:sldMk cId="2618387966" sldId="257"/>
            <ac:spMk id="330" creationId="{D0B8826F-8E28-496F-843E-85215B0BA32E}"/>
          </ac:spMkLst>
        </pc:spChg>
        <pc:spChg chg="mod topLvl">
          <ac:chgData name="増田 純" userId="c3b893c60ea492b6" providerId="LiveId" clId="{2EDA7E05-8FC7-49E1-A4EE-88C6F4CF7B84}" dt="2021-01-30T15:51:12.524" v="615" actId="1037"/>
          <ac:spMkLst>
            <pc:docMk/>
            <pc:sldMk cId="2618387966" sldId="257"/>
            <ac:spMk id="332" creationId="{55FC0DD2-3D17-4D01-9CF8-E68B5178505E}"/>
          </ac:spMkLst>
        </pc:spChg>
        <pc:spChg chg="mod topLvl">
          <ac:chgData name="増田 純" userId="c3b893c60ea492b6" providerId="LiveId" clId="{2EDA7E05-8FC7-49E1-A4EE-88C6F4CF7B84}" dt="2021-01-30T15:51:22.025" v="626" actId="1037"/>
          <ac:spMkLst>
            <pc:docMk/>
            <pc:sldMk cId="2618387966" sldId="257"/>
            <ac:spMk id="333" creationId="{4D3F52ED-2687-4283-8234-D31DD5A812E1}"/>
          </ac:spMkLst>
        </pc:spChg>
        <pc:spChg chg="mod topLvl">
          <ac:chgData name="増田 純" userId="c3b893c60ea492b6" providerId="LiveId" clId="{2EDA7E05-8FC7-49E1-A4EE-88C6F4CF7B84}" dt="2021-01-30T15:51:31.889" v="636" actId="1037"/>
          <ac:spMkLst>
            <pc:docMk/>
            <pc:sldMk cId="2618387966" sldId="257"/>
            <ac:spMk id="334" creationId="{AC0B77C2-75AA-4C02-847B-04B3F99DBE79}"/>
          </ac:spMkLst>
        </pc:spChg>
        <pc:spChg chg="mod topLvl">
          <ac:chgData name="増田 純" userId="c3b893c60ea492b6" providerId="LiveId" clId="{2EDA7E05-8FC7-49E1-A4EE-88C6F4CF7B84}" dt="2021-01-30T15:51:12.524" v="615" actId="1037"/>
          <ac:spMkLst>
            <pc:docMk/>
            <pc:sldMk cId="2618387966" sldId="257"/>
            <ac:spMk id="335" creationId="{8C449264-C586-45F5-98A0-740D9D76DA40}"/>
          </ac:spMkLst>
        </pc:spChg>
        <pc:spChg chg="mod topLvl">
          <ac:chgData name="増田 純" userId="c3b893c60ea492b6" providerId="LiveId" clId="{2EDA7E05-8FC7-49E1-A4EE-88C6F4CF7B84}" dt="2021-01-30T15:51:22.025" v="626" actId="1037"/>
          <ac:spMkLst>
            <pc:docMk/>
            <pc:sldMk cId="2618387966" sldId="257"/>
            <ac:spMk id="336" creationId="{0C681193-6304-489E-AB52-8100BF466DBC}"/>
          </ac:spMkLst>
        </pc:spChg>
        <pc:spChg chg="mod topLvl">
          <ac:chgData name="増田 純" userId="c3b893c60ea492b6" providerId="LiveId" clId="{2EDA7E05-8FC7-49E1-A4EE-88C6F4CF7B84}" dt="2021-01-30T15:51:31.889" v="636" actId="1037"/>
          <ac:spMkLst>
            <pc:docMk/>
            <pc:sldMk cId="2618387966" sldId="257"/>
            <ac:spMk id="337" creationId="{79A1EBBA-872A-418B-82A2-B62AC562F286}"/>
          </ac:spMkLst>
        </pc:spChg>
        <pc:spChg chg="mod topLvl">
          <ac:chgData name="増田 純" userId="c3b893c60ea492b6" providerId="LiveId" clId="{2EDA7E05-8FC7-49E1-A4EE-88C6F4CF7B84}" dt="2021-01-30T15:50:50.461" v="605" actId="553"/>
          <ac:spMkLst>
            <pc:docMk/>
            <pc:sldMk cId="2618387966" sldId="257"/>
            <ac:spMk id="338" creationId="{6B2EC5E3-2393-405F-AB1B-BC75BF7A5A4C}"/>
          </ac:spMkLst>
        </pc:spChg>
        <pc:spChg chg="mod topLvl">
          <ac:chgData name="増田 純" userId="c3b893c60ea492b6" providerId="LiveId" clId="{2EDA7E05-8FC7-49E1-A4EE-88C6F4CF7B84}" dt="2021-01-30T15:50:50.461" v="605" actId="553"/>
          <ac:spMkLst>
            <pc:docMk/>
            <pc:sldMk cId="2618387966" sldId="257"/>
            <ac:spMk id="339" creationId="{5A782F20-0DFE-48D9-A6EA-B170914885FB}"/>
          </ac:spMkLst>
        </pc:spChg>
        <pc:spChg chg="mod topLvl">
          <ac:chgData name="増田 純" userId="c3b893c60ea492b6" providerId="LiveId" clId="{2EDA7E05-8FC7-49E1-A4EE-88C6F4CF7B84}" dt="2021-01-30T15:51:26.152" v="631" actId="1037"/>
          <ac:spMkLst>
            <pc:docMk/>
            <pc:sldMk cId="2618387966" sldId="257"/>
            <ac:spMk id="340" creationId="{7F3ABEE5-6A12-42DB-A092-2462C91B5573}"/>
          </ac:spMkLst>
        </pc:spChg>
        <pc:spChg chg="mod topLvl">
          <ac:chgData name="増田 純" userId="c3b893c60ea492b6" providerId="LiveId" clId="{2EDA7E05-8FC7-49E1-A4EE-88C6F4CF7B84}" dt="2021-01-30T15:51:26.152" v="631" actId="1037"/>
          <ac:spMkLst>
            <pc:docMk/>
            <pc:sldMk cId="2618387966" sldId="257"/>
            <ac:spMk id="341" creationId="{96CF307A-2E42-483F-BDA7-3D7F9A0DFECA}"/>
          </ac:spMkLst>
        </pc:spChg>
        <pc:spChg chg="mod topLvl">
          <ac:chgData name="増田 純" userId="c3b893c60ea492b6" providerId="LiveId" clId="{2EDA7E05-8FC7-49E1-A4EE-88C6F4CF7B84}" dt="2021-01-30T15:51:16.896" v="621" actId="1037"/>
          <ac:spMkLst>
            <pc:docMk/>
            <pc:sldMk cId="2618387966" sldId="257"/>
            <ac:spMk id="342" creationId="{C15F541F-6405-4719-8E84-E4AA8A1DD92C}"/>
          </ac:spMkLst>
        </pc:spChg>
        <pc:spChg chg="mod topLvl">
          <ac:chgData name="増田 純" userId="c3b893c60ea492b6" providerId="LiveId" clId="{2EDA7E05-8FC7-49E1-A4EE-88C6F4CF7B84}" dt="2021-01-30T15:51:16.896" v="621" actId="1037"/>
          <ac:spMkLst>
            <pc:docMk/>
            <pc:sldMk cId="2618387966" sldId="257"/>
            <ac:spMk id="343" creationId="{D4298F09-A03D-44DB-8500-D6F0449BB687}"/>
          </ac:spMkLst>
        </pc:spChg>
        <pc:spChg chg="mod topLvl">
          <ac:chgData name="増田 純" userId="c3b893c60ea492b6" providerId="LiveId" clId="{2EDA7E05-8FC7-49E1-A4EE-88C6F4CF7B84}" dt="2021-01-30T15:53:59.593" v="661" actId="555"/>
          <ac:spMkLst>
            <pc:docMk/>
            <pc:sldMk cId="2618387966" sldId="257"/>
            <ac:spMk id="344" creationId="{E0BEE64E-53FD-4B5F-AA60-7227595A9827}"/>
          </ac:spMkLst>
        </pc:spChg>
        <pc:spChg chg="mod topLvl">
          <ac:chgData name="増田 純" userId="c3b893c60ea492b6" providerId="LiveId" clId="{2EDA7E05-8FC7-49E1-A4EE-88C6F4CF7B84}" dt="2021-01-30T15:54:12.937" v="662" actId="555"/>
          <ac:spMkLst>
            <pc:docMk/>
            <pc:sldMk cId="2618387966" sldId="257"/>
            <ac:spMk id="345" creationId="{1926B295-FF29-435E-A524-2205FD0212F5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46" creationId="{08D0F9EF-4700-4042-A9C9-083492E5EB75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47" creationId="{9F422497-8864-4728-AEB2-60DBE2D2555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48" creationId="{13F432F6-96D5-4BF5-9023-A48D13AEA45A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49" creationId="{50ECDE37-6BAD-4D7B-935F-9CA785FBA764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0" creationId="{2A608E4D-B4A1-4C96-936A-27C031C54E8A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1" creationId="{FF394C04-52F2-4479-B7A4-71845B07ABD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2" creationId="{D3DD87ED-A674-4BD1-88CE-62452F8BF31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3" creationId="{498554EA-5AA3-48D2-8EED-A7692561AC68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4" creationId="{9E9725FE-CD15-4B5B-A4B4-0A81A9EC3CCF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5" creationId="{08E45BDF-8B95-4B10-9621-6B5AE2F3472C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6" creationId="{F8C78A39-DF1B-43D6-A47B-7BA1825584B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7" creationId="{F6045762-9F47-4C9C-AC9D-4C49D736179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8" creationId="{1DB9EA75-4D02-41B0-87A8-A6560EB948A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59" creationId="{42842113-3E4C-4C0E-B7B7-2B7B53E96F01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60" creationId="{1BC9A51E-7D4C-4451-B598-923876440DD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61" creationId="{660F03A1-C46E-4FE3-A26C-4F772BA7AD8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64" creationId="{14D78CE9-9D47-468D-A192-A0E7CAC21BA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65" creationId="{309FD8C9-AEA2-49A4-8C4E-B20560B84468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66" creationId="{164842AB-17E2-4555-A04E-A4252AB8B83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67" creationId="{33EBDBE3-ACB8-45C1-B2B3-38798D677B9D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68" creationId="{97404C74-7DD8-4933-98E2-2AC290A41FC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69" creationId="{380BC3D3-B7E9-4B77-8B8C-BCBAAD3221F8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70" creationId="{F2952FDE-AA69-4A41-AC6A-125F8099FB18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71" creationId="{C0847C8D-AF18-4340-AE11-37217C84AA3C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72" creationId="{27C6011B-A229-4FB5-8B1A-3D58C28D4CF5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73" creationId="{B747FC22-9053-428E-A789-3CA4E7EB5B9C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74" creationId="{2503DB32-9FB8-4FCD-BB5A-DB563E8B3ED1}"/>
          </ac:spMkLst>
        </pc:spChg>
        <pc:spChg chg="mod topLvl">
          <ac:chgData name="増田 純" userId="c3b893c60ea492b6" providerId="LiveId" clId="{2EDA7E05-8FC7-49E1-A4EE-88C6F4CF7B84}" dt="2021-01-30T15:41:02.500" v="512" actId="122"/>
          <ac:spMkLst>
            <pc:docMk/>
            <pc:sldMk cId="2618387966" sldId="257"/>
            <ac:spMk id="375" creationId="{DD1EED11-78E1-4B7E-95F4-3A5D0D9C9C70}"/>
          </ac:spMkLst>
        </pc:spChg>
        <pc:spChg chg="del mod topLvl">
          <ac:chgData name="増田 純" userId="c3b893c60ea492b6" providerId="LiveId" clId="{2EDA7E05-8FC7-49E1-A4EE-88C6F4CF7B84}" dt="2021-01-30T15:38:13.618" v="490" actId="478"/>
          <ac:spMkLst>
            <pc:docMk/>
            <pc:sldMk cId="2618387966" sldId="257"/>
            <ac:spMk id="376" creationId="{815AC21E-785B-4767-BB72-9FB5EB80EFC5}"/>
          </ac:spMkLst>
        </pc:spChg>
        <pc:spChg chg="del mod topLvl">
          <ac:chgData name="増田 純" userId="c3b893c60ea492b6" providerId="LiveId" clId="{2EDA7E05-8FC7-49E1-A4EE-88C6F4CF7B84}" dt="2021-01-30T15:38:13.618" v="490" actId="478"/>
          <ac:spMkLst>
            <pc:docMk/>
            <pc:sldMk cId="2618387966" sldId="257"/>
            <ac:spMk id="377" creationId="{665B4317-15E3-415F-9F6B-51A1FDE63488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78" creationId="{8084D82B-7CB2-4888-BADF-BB471FF73A15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79" creationId="{D8E10947-1ABF-46F7-873E-0B9318B6D7B7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80" creationId="{7313D4A2-C661-4F70-86C8-DF5E3E6439D1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81" creationId="{2C88FC97-80C9-48FB-80E9-A8EE9733752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82" creationId="{2E3BB884-BE3C-4DA2-8524-228EE1A8EB8D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84" creationId="{7A0F3E15-864D-4B4A-A6DE-F7910451AD5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385" creationId="{B4F0C7EE-D98C-4629-9CF9-F25DCE67AD55}"/>
          </ac:spMkLst>
        </pc:spChg>
        <pc:spChg chg="mod topLvl">
          <ac:chgData name="増田 純" userId="c3b893c60ea492b6" providerId="LiveId" clId="{2EDA7E05-8FC7-49E1-A4EE-88C6F4CF7B84}" dt="2021-01-30T15:39:32.115" v="503" actId="122"/>
          <ac:spMkLst>
            <pc:docMk/>
            <pc:sldMk cId="2618387966" sldId="257"/>
            <ac:spMk id="386" creationId="{24A0FC65-A4D8-43F9-B2B1-4A05A8F70DBF}"/>
          </ac:spMkLst>
        </pc:spChg>
        <pc:spChg chg="mod topLvl">
          <ac:chgData name="増田 純" userId="c3b893c60ea492b6" providerId="LiveId" clId="{2EDA7E05-8FC7-49E1-A4EE-88C6F4CF7B84}" dt="2021-01-30T15:57:58.110" v="687" actId="555"/>
          <ac:spMkLst>
            <pc:docMk/>
            <pc:sldMk cId="2618387966" sldId="257"/>
            <ac:spMk id="388" creationId="{6C590D5B-EF0E-4BED-BAA6-5483483CD1E0}"/>
          </ac:spMkLst>
        </pc:spChg>
        <pc:spChg chg="mod topLvl">
          <ac:chgData name="増田 純" userId="c3b893c60ea492b6" providerId="LiveId" clId="{2EDA7E05-8FC7-49E1-A4EE-88C6F4CF7B84}" dt="2021-01-30T15:57:58.110" v="687" actId="555"/>
          <ac:spMkLst>
            <pc:docMk/>
            <pc:sldMk cId="2618387966" sldId="257"/>
            <ac:spMk id="389" creationId="{6B0152D2-C5DD-4C64-ADC3-48A0A4DA0D23}"/>
          </ac:spMkLst>
        </pc:spChg>
        <pc:spChg chg="mod topLvl">
          <ac:chgData name="増田 純" userId="c3b893c60ea492b6" providerId="LiveId" clId="{2EDA7E05-8FC7-49E1-A4EE-88C6F4CF7B84}" dt="2021-01-30T15:57:58.110" v="687" actId="555"/>
          <ac:spMkLst>
            <pc:docMk/>
            <pc:sldMk cId="2618387966" sldId="257"/>
            <ac:spMk id="390" creationId="{9AA1B4DB-DB91-43EB-8EAB-D673CDA2B642}"/>
          </ac:spMkLst>
        </pc:spChg>
        <pc:spChg chg="mod topLvl">
          <ac:chgData name="増田 純" userId="c3b893c60ea492b6" providerId="LiveId" clId="{2EDA7E05-8FC7-49E1-A4EE-88C6F4CF7B84}" dt="2021-01-30T15:58:14.575" v="688" actId="555"/>
          <ac:spMkLst>
            <pc:docMk/>
            <pc:sldMk cId="2618387966" sldId="257"/>
            <ac:spMk id="391" creationId="{88A74CE6-72C2-429F-B6A4-342E3E0040FB}"/>
          </ac:spMkLst>
        </pc:spChg>
        <pc:spChg chg="mod topLvl">
          <ac:chgData name="増田 純" userId="c3b893c60ea492b6" providerId="LiveId" clId="{2EDA7E05-8FC7-49E1-A4EE-88C6F4CF7B84}" dt="2021-01-30T15:58:14.575" v="688" actId="555"/>
          <ac:spMkLst>
            <pc:docMk/>
            <pc:sldMk cId="2618387966" sldId="257"/>
            <ac:spMk id="392" creationId="{80EADDA3-BC75-464C-8E59-A3A3B1BD093B}"/>
          </ac:spMkLst>
        </pc:spChg>
        <pc:spChg chg="mod topLvl">
          <ac:chgData name="増田 純" userId="c3b893c60ea492b6" providerId="LiveId" clId="{2EDA7E05-8FC7-49E1-A4EE-88C6F4CF7B84}" dt="2021-01-30T15:58:14.575" v="688" actId="555"/>
          <ac:spMkLst>
            <pc:docMk/>
            <pc:sldMk cId="2618387966" sldId="257"/>
            <ac:spMk id="393" creationId="{AA6105B5-32BE-46DD-81D0-82FA1476CEB9}"/>
          </ac:spMkLst>
        </pc:spChg>
        <pc:spChg chg="mod topLvl">
          <ac:chgData name="増田 純" userId="c3b893c60ea492b6" providerId="LiveId" clId="{2EDA7E05-8FC7-49E1-A4EE-88C6F4CF7B84}" dt="2021-01-30T15:57:58.110" v="687" actId="555"/>
          <ac:spMkLst>
            <pc:docMk/>
            <pc:sldMk cId="2618387966" sldId="257"/>
            <ac:spMk id="394" creationId="{B7EA5253-15B6-471F-8C18-2794129E93C1}"/>
          </ac:spMkLst>
        </pc:spChg>
        <pc:spChg chg="mod topLvl">
          <ac:chgData name="増田 純" userId="c3b893c60ea492b6" providerId="LiveId" clId="{2EDA7E05-8FC7-49E1-A4EE-88C6F4CF7B84}" dt="2021-01-30T15:58:14.575" v="688" actId="555"/>
          <ac:spMkLst>
            <pc:docMk/>
            <pc:sldMk cId="2618387966" sldId="257"/>
            <ac:spMk id="395" creationId="{1A4723CC-1818-494F-8147-187614C8BD5D}"/>
          </ac:spMkLst>
        </pc:spChg>
        <pc:spChg chg="mod topLvl">
          <ac:chgData name="増田 純" userId="c3b893c60ea492b6" providerId="LiveId" clId="{2EDA7E05-8FC7-49E1-A4EE-88C6F4CF7B84}" dt="2021-01-30T15:57:58.110" v="687" actId="555"/>
          <ac:spMkLst>
            <pc:docMk/>
            <pc:sldMk cId="2618387966" sldId="257"/>
            <ac:spMk id="396" creationId="{3830CFAE-4924-42B1-9FD6-FC9BD6485D01}"/>
          </ac:spMkLst>
        </pc:spChg>
        <pc:spChg chg="mod topLvl">
          <ac:chgData name="増田 純" userId="c3b893c60ea492b6" providerId="LiveId" clId="{2EDA7E05-8FC7-49E1-A4EE-88C6F4CF7B84}" dt="2021-01-30T15:58:14.575" v="688" actId="555"/>
          <ac:spMkLst>
            <pc:docMk/>
            <pc:sldMk cId="2618387966" sldId="257"/>
            <ac:spMk id="397" creationId="{B96347DB-F025-45E4-BB6F-D56A76CDB54A}"/>
          </ac:spMkLst>
        </pc:spChg>
        <pc:spChg chg="mod topLvl">
          <ac:chgData name="増田 純" userId="c3b893c60ea492b6" providerId="LiveId" clId="{2EDA7E05-8FC7-49E1-A4EE-88C6F4CF7B84}" dt="2021-01-30T15:57:58.110" v="687" actId="555"/>
          <ac:spMkLst>
            <pc:docMk/>
            <pc:sldMk cId="2618387966" sldId="257"/>
            <ac:spMk id="398" creationId="{C5C8DACE-1569-4F67-938E-C363D4085EDB}"/>
          </ac:spMkLst>
        </pc:spChg>
        <pc:spChg chg="mod topLvl">
          <ac:chgData name="増田 純" userId="c3b893c60ea492b6" providerId="LiveId" clId="{2EDA7E05-8FC7-49E1-A4EE-88C6F4CF7B84}" dt="2021-01-30T15:58:14.575" v="688" actId="555"/>
          <ac:spMkLst>
            <pc:docMk/>
            <pc:sldMk cId="2618387966" sldId="257"/>
            <ac:spMk id="399" creationId="{3BC6780E-3A4C-4DDD-B3D7-984750756261}"/>
          </ac:spMkLst>
        </pc:spChg>
        <pc:spChg chg="mod topLvl">
          <ac:chgData name="増田 純" userId="c3b893c60ea492b6" providerId="LiveId" clId="{2EDA7E05-8FC7-49E1-A4EE-88C6F4CF7B84}" dt="2021-01-30T15:57:58.110" v="687" actId="555"/>
          <ac:spMkLst>
            <pc:docMk/>
            <pc:sldMk cId="2618387966" sldId="257"/>
            <ac:spMk id="400" creationId="{A489FEEA-5E0E-4D0D-867B-325FE735571F}"/>
          </ac:spMkLst>
        </pc:spChg>
        <pc:spChg chg="mod topLvl">
          <ac:chgData name="増田 純" userId="c3b893c60ea492b6" providerId="LiveId" clId="{2EDA7E05-8FC7-49E1-A4EE-88C6F4CF7B84}" dt="2021-01-30T15:58:14.575" v="688" actId="555"/>
          <ac:spMkLst>
            <pc:docMk/>
            <pc:sldMk cId="2618387966" sldId="257"/>
            <ac:spMk id="401" creationId="{6D470108-8874-4127-A955-9ACCD9B9273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02" creationId="{1A341C66-7162-4FD5-AE9E-555B7A00300B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03" creationId="{245C01B8-B888-40A5-B4E4-49CAE3D53DF7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04" creationId="{B311BF08-6E5C-4299-9890-97EDB501C6C0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05" creationId="{31B6FBBA-9212-4536-BF5A-95E2F511B0D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06" creationId="{FE60B28E-1F4E-4EF5-A369-44D418406482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07" creationId="{4828D12D-F8FE-46AB-AFA1-5745B60DB23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08" creationId="{7ACE2E7F-F372-41A8-9CC2-3D390BCBEB4A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09" creationId="{3B3C0B53-5967-4BB6-9A1E-835125CF98E5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10" creationId="{F56EDB0F-9D2B-4884-8C07-FC221B6A587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11" creationId="{AF7085A1-D707-4385-8C73-C24EF8C6EAE6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12" creationId="{9AF3D71D-81B8-40B6-9245-26841E26F01B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13" creationId="{E14BFF32-3F49-417B-A070-A6EEE2D055A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14" creationId="{EE4AEA4A-A956-4146-918C-6655414C5C8D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15" creationId="{F236A6E8-CC34-43D6-A77E-822905946AB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16" creationId="{9FB25985-2227-41CB-9659-730DB65D840D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19" creationId="{B4C5FB0D-40FB-42B9-87CC-58D6B7A9A6B8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0" creationId="{F01ED59E-C76A-41B2-B099-78B190BFECCB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1" creationId="{62473041-6CC4-479D-9876-B118F8756E28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2" creationId="{0F6D3D32-A6C6-4200-865C-EE6F9CF6F3AD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3" creationId="{E0270523-DF6A-457A-89B5-B5CE05271E7F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4" creationId="{D3943F8B-B0A4-42BB-90B2-F9FC53B36F5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5" creationId="{72B4156F-DC8E-4293-8EBE-1A36D0406A8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6" creationId="{C6E9C2ED-1656-49DD-8087-4FCB7EDD0FD4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7" creationId="{6FF39464-1EA8-46D4-8761-6A6A88AEE027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8" creationId="{23E989EA-F615-426C-99E7-3CDD53ABA435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29" creationId="{474BF354-CD76-406E-881D-9E500FB1A40B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30" creationId="{DD84871E-D2E4-4FDF-B1D7-0DC5568811A5}"/>
          </ac:spMkLst>
        </pc:spChg>
        <pc:spChg chg="mod topLvl">
          <ac:chgData name="増田 純" userId="c3b893c60ea492b6" providerId="LiveId" clId="{2EDA7E05-8FC7-49E1-A4EE-88C6F4CF7B84}" dt="2021-01-30T15:41:02.500" v="512" actId="122"/>
          <ac:spMkLst>
            <pc:docMk/>
            <pc:sldMk cId="2618387966" sldId="257"/>
            <ac:spMk id="431" creationId="{146FE950-DDFA-4BC3-B329-0CAB6D9E20F1}"/>
          </ac:spMkLst>
        </pc:spChg>
        <pc:spChg chg="del mod topLvl">
          <ac:chgData name="増田 純" userId="c3b893c60ea492b6" providerId="LiveId" clId="{2EDA7E05-8FC7-49E1-A4EE-88C6F4CF7B84}" dt="2021-01-30T15:51:50.291" v="642" actId="478"/>
          <ac:spMkLst>
            <pc:docMk/>
            <pc:sldMk cId="2618387966" sldId="257"/>
            <ac:spMk id="432" creationId="{BF68EFB7-FA8A-4929-86B5-AA1F478605C5}"/>
          </ac:spMkLst>
        </pc:spChg>
        <pc:spChg chg="del mod topLvl">
          <ac:chgData name="増田 純" userId="c3b893c60ea492b6" providerId="LiveId" clId="{2EDA7E05-8FC7-49E1-A4EE-88C6F4CF7B84}" dt="2021-01-30T15:51:50.291" v="642" actId="478"/>
          <ac:spMkLst>
            <pc:docMk/>
            <pc:sldMk cId="2618387966" sldId="257"/>
            <ac:spMk id="433" creationId="{76641A99-AA80-49AA-AA4A-B19766AA36E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34" creationId="{F25355F0-F269-4B1C-BD00-2603FE8689F9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35" creationId="{1A8DCB38-FFDD-49A5-8CFC-53109C76CC47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36" creationId="{F1D1BF68-30D5-40C9-8F20-D5C3BFC1D6BF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37" creationId="{AF2623F2-4814-4577-A23F-CCB98977F80A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38" creationId="{B4EAFADD-AC0B-435A-B6D0-838C3516F9F0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40" creationId="{1E95D762-7FC2-45A4-AB9B-521EC60D930E}"/>
          </ac:spMkLst>
        </pc:spChg>
        <pc:spChg chg="mod topLvl">
          <ac:chgData name="増田 純" userId="c3b893c60ea492b6" providerId="LiveId" clId="{2EDA7E05-8FC7-49E1-A4EE-88C6F4CF7B84}" dt="2021-01-30T15:36:34.188" v="464" actId="165"/>
          <ac:spMkLst>
            <pc:docMk/>
            <pc:sldMk cId="2618387966" sldId="257"/>
            <ac:spMk id="441" creationId="{AB4BCEAB-0533-41BC-BA51-E9B5A3A5BE11}"/>
          </ac:spMkLst>
        </pc:spChg>
        <pc:spChg chg="mod topLvl">
          <ac:chgData name="増田 純" userId="c3b893c60ea492b6" providerId="LiveId" clId="{2EDA7E05-8FC7-49E1-A4EE-88C6F4CF7B84}" dt="2021-01-30T15:39:32.115" v="503" actId="122"/>
          <ac:spMkLst>
            <pc:docMk/>
            <pc:sldMk cId="2618387966" sldId="257"/>
            <ac:spMk id="442" creationId="{185A69B3-3979-4C16-9339-2A90321CAFB9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44" creationId="{615920ED-7621-41B2-84C7-CE1EB52722A3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45" creationId="{802FD47A-AC10-4A21-825F-BF86678DAD30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46" creationId="{4CA99EFA-2C6E-4988-99B0-B92988E7E06F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47" creationId="{386BC720-19FE-4BD0-9A8F-E8F06B4B6765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48" creationId="{631D43EE-2005-4A1F-B494-3135D201BDD9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49" creationId="{2B822C87-BDF3-4E02-B5FE-8E1BDB784C08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50" creationId="{EEC659FF-F4E2-4E29-88A0-1811CC548BC4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51" creationId="{D8FE2B4C-DACC-45BC-AAB8-FD0C8BB8B568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52" creationId="{7EA4992B-067F-4FB1-A86F-2BF059A7928E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53" creationId="{CA9663E4-7C8D-41FD-83D8-D21A2B796518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54" creationId="{0B6AF7F7-E798-4FA0-9910-1815B8E29EB5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55" creationId="{04A0C0DF-0E58-47A8-BB03-02E423D028A2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56" creationId="{755C6D77-D8B7-431A-AB4D-DA9CBE2109A1}"/>
          </ac:spMkLst>
        </pc:spChg>
        <pc:spChg chg="mod topLvl">
          <ac:chgData name="増田 純" userId="c3b893c60ea492b6" providerId="LiveId" clId="{2EDA7E05-8FC7-49E1-A4EE-88C6F4CF7B84}" dt="2021-01-30T15:57:39.939" v="686" actId="121"/>
          <ac:spMkLst>
            <pc:docMk/>
            <pc:sldMk cId="2618387966" sldId="257"/>
            <ac:spMk id="457" creationId="{99F32068-F211-4E40-9EF9-F51F0284ACF1}"/>
          </ac:spMkLst>
        </pc:spChg>
        <pc:spChg chg="add mod">
          <ac:chgData name="増田 純" userId="c3b893c60ea492b6" providerId="LiveId" clId="{2EDA7E05-8FC7-49E1-A4EE-88C6F4CF7B84}" dt="2021-01-30T15:52:49.813" v="652" actId="554"/>
          <ac:spMkLst>
            <pc:docMk/>
            <pc:sldMk cId="2618387966" sldId="257"/>
            <ac:spMk id="458" creationId="{17B756B4-4CBB-4DBD-B63C-1B5552FAD114}"/>
          </ac:spMkLst>
        </pc:spChg>
        <pc:spChg chg="add mod">
          <ac:chgData name="増田 純" userId="c3b893c60ea492b6" providerId="LiveId" clId="{2EDA7E05-8FC7-49E1-A4EE-88C6F4CF7B84}" dt="2021-01-30T15:52:35.367" v="650" actId="554"/>
          <ac:spMkLst>
            <pc:docMk/>
            <pc:sldMk cId="2618387966" sldId="257"/>
            <ac:spMk id="459" creationId="{E83D7EE3-8CFC-413C-A05A-6710E436F35F}"/>
          </ac:spMkLst>
        </pc:spChg>
        <pc:spChg chg="add mod">
          <ac:chgData name="増田 純" userId="c3b893c60ea492b6" providerId="LiveId" clId="{2EDA7E05-8FC7-49E1-A4EE-88C6F4CF7B84}" dt="2021-01-30T15:52:43.393" v="651" actId="554"/>
          <ac:spMkLst>
            <pc:docMk/>
            <pc:sldMk cId="2618387966" sldId="257"/>
            <ac:spMk id="460" creationId="{3D12DE0B-355B-4290-9782-6BB4F57597F1}"/>
          </ac:spMkLst>
        </pc:spChg>
        <pc:spChg chg="add mod">
          <ac:chgData name="増田 純" userId="c3b893c60ea492b6" providerId="LiveId" clId="{2EDA7E05-8FC7-49E1-A4EE-88C6F4CF7B84}" dt="2021-01-30T15:52:49.813" v="652" actId="554"/>
          <ac:spMkLst>
            <pc:docMk/>
            <pc:sldMk cId="2618387966" sldId="257"/>
            <ac:spMk id="461" creationId="{AA8F1386-CA33-43DD-B3BB-EB07BBACF1B7}"/>
          </ac:spMkLst>
        </pc:spChg>
        <pc:spChg chg="add mod">
          <ac:chgData name="増田 純" userId="c3b893c60ea492b6" providerId="LiveId" clId="{2EDA7E05-8FC7-49E1-A4EE-88C6F4CF7B84}" dt="2021-01-30T15:52:35.367" v="650" actId="554"/>
          <ac:spMkLst>
            <pc:docMk/>
            <pc:sldMk cId="2618387966" sldId="257"/>
            <ac:spMk id="462" creationId="{F0895DFD-5D4A-49C3-B53D-01C407384515}"/>
          </ac:spMkLst>
        </pc:spChg>
        <pc:grpChg chg="del mod">
          <ac:chgData name="増田 純" userId="c3b893c60ea492b6" providerId="LiveId" clId="{2EDA7E05-8FC7-49E1-A4EE-88C6F4CF7B84}" dt="2021-01-30T15:36:34.188" v="464" actId="165"/>
          <ac:grpSpMkLst>
            <pc:docMk/>
            <pc:sldMk cId="2618387966" sldId="257"/>
            <ac:grpSpMk id="233" creationId="{89E4B23E-AE76-467B-B76C-3BCDDC9C7D31}"/>
          </ac:grpSpMkLst>
        </pc:grpChg>
        <pc:picChg chg="mod topLvl">
          <ac:chgData name="増田 純" userId="c3b893c60ea492b6" providerId="LiveId" clId="{2EDA7E05-8FC7-49E1-A4EE-88C6F4CF7B84}" dt="2021-01-30T15:36:34.188" v="464" actId="165"/>
          <ac:picMkLst>
            <pc:docMk/>
            <pc:sldMk cId="2618387966" sldId="257"/>
            <ac:picMk id="271" creationId="{08473330-8DFF-4CB3-B558-E61B4CA1EF94}"/>
          </ac:picMkLst>
        </pc:picChg>
        <pc:picChg chg="mod topLvl">
          <ac:chgData name="増田 純" userId="c3b893c60ea492b6" providerId="LiveId" clId="{2EDA7E05-8FC7-49E1-A4EE-88C6F4CF7B84}" dt="2021-01-30T15:36:34.188" v="464" actId="165"/>
          <ac:picMkLst>
            <pc:docMk/>
            <pc:sldMk cId="2618387966" sldId="257"/>
            <ac:picMk id="275" creationId="{8852C2F7-9E1D-466F-A6BA-48FC8B6F2EF9}"/>
          </ac:picMkLst>
        </pc:picChg>
        <pc:picChg chg="mod topLvl">
          <ac:chgData name="増田 純" userId="c3b893c60ea492b6" providerId="LiveId" clId="{2EDA7E05-8FC7-49E1-A4EE-88C6F4CF7B84}" dt="2021-01-30T15:36:34.188" v="464" actId="165"/>
          <ac:picMkLst>
            <pc:docMk/>
            <pc:sldMk cId="2618387966" sldId="257"/>
            <ac:picMk id="327" creationId="{3F74EC2C-81E3-4C80-9EFF-3F8E268CC84C}"/>
          </ac:picMkLst>
        </pc:picChg>
        <pc:picChg chg="mod topLvl">
          <ac:chgData name="増田 純" userId="c3b893c60ea492b6" providerId="LiveId" clId="{2EDA7E05-8FC7-49E1-A4EE-88C6F4CF7B84}" dt="2021-01-30T15:36:34.188" v="464" actId="165"/>
          <ac:picMkLst>
            <pc:docMk/>
            <pc:sldMk cId="2618387966" sldId="257"/>
            <ac:picMk id="331" creationId="{BD220EBE-DD3D-45E2-95EB-7ED8D525EA1C}"/>
          </ac:picMkLst>
        </pc:picChg>
        <pc:picChg chg="mod topLvl">
          <ac:chgData name="増田 純" userId="c3b893c60ea492b6" providerId="LiveId" clId="{2EDA7E05-8FC7-49E1-A4EE-88C6F4CF7B84}" dt="2021-01-30T15:36:34.188" v="464" actId="165"/>
          <ac:picMkLst>
            <pc:docMk/>
            <pc:sldMk cId="2618387966" sldId="257"/>
            <ac:picMk id="383" creationId="{069906CD-B828-49AF-BEA1-C3D8C9E0378C}"/>
          </ac:picMkLst>
        </pc:picChg>
        <pc:picChg chg="mod topLvl">
          <ac:chgData name="増田 純" userId="c3b893c60ea492b6" providerId="LiveId" clId="{2EDA7E05-8FC7-49E1-A4EE-88C6F4CF7B84}" dt="2021-01-30T15:36:34.188" v="464" actId="165"/>
          <ac:picMkLst>
            <pc:docMk/>
            <pc:sldMk cId="2618387966" sldId="257"/>
            <ac:picMk id="387" creationId="{A7F6E3F6-4445-45D9-93DB-CED2263D7B26}"/>
          </ac:picMkLst>
        </pc:picChg>
        <pc:picChg chg="mod topLvl">
          <ac:chgData name="増田 純" userId="c3b893c60ea492b6" providerId="LiveId" clId="{2EDA7E05-8FC7-49E1-A4EE-88C6F4CF7B84}" dt="2021-01-30T15:36:34.188" v="464" actId="165"/>
          <ac:picMkLst>
            <pc:docMk/>
            <pc:sldMk cId="2618387966" sldId="257"/>
            <ac:picMk id="439" creationId="{C2AACCA9-FB58-49BC-8ECC-39A1CDF5935F}"/>
          </ac:picMkLst>
        </pc:picChg>
        <pc:picChg chg="mod topLvl">
          <ac:chgData name="増田 純" userId="c3b893c60ea492b6" providerId="LiveId" clId="{2EDA7E05-8FC7-49E1-A4EE-88C6F4CF7B84}" dt="2021-01-30T15:36:34.188" v="464" actId="165"/>
          <ac:picMkLst>
            <pc:docMk/>
            <pc:sldMk cId="2618387966" sldId="257"/>
            <ac:picMk id="443" creationId="{9E2A814A-073B-4623-AE94-FB1D66F8F36C}"/>
          </ac:picMkLst>
        </pc:picChg>
        <pc:cxnChg chg="mod topLvl">
          <ac:chgData name="増田 純" userId="c3b893c60ea492b6" providerId="LiveId" clId="{2EDA7E05-8FC7-49E1-A4EE-88C6F4CF7B84}" dt="2021-01-30T15:36:34.188" v="464" actId="165"/>
          <ac:cxnSpMkLst>
            <pc:docMk/>
            <pc:sldMk cId="2618387966" sldId="257"/>
            <ac:cxnSpMk id="250" creationId="{5C4335B3-C64C-4E9A-8DF9-2526F9075AF1}"/>
          </ac:cxnSpMkLst>
        </pc:cxnChg>
        <pc:cxnChg chg="mod topLvl">
          <ac:chgData name="増田 純" userId="c3b893c60ea492b6" providerId="LiveId" clId="{2EDA7E05-8FC7-49E1-A4EE-88C6F4CF7B84}" dt="2021-01-30T15:46:10.405" v="532" actId="408"/>
          <ac:cxnSpMkLst>
            <pc:docMk/>
            <pc:sldMk cId="2618387966" sldId="257"/>
            <ac:cxnSpMk id="251" creationId="{6DC97431-F707-437E-978B-8F7B96638515}"/>
          </ac:cxnSpMkLst>
        </pc:cxnChg>
        <pc:cxnChg chg="mod topLvl">
          <ac:chgData name="増田 純" userId="c3b893c60ea492b6" providerId="LiveId" clId="{2EDA7E05-8FC7-49E1-A4EE-88C6F4CF7B84}" dt="2021-01-30T15:36:34.188" v="464" actId="165"/>
          <ac:cxnSpMkLst>
            <pc:docMk/>
            <pc:sldMk cId="2618387966" sldId="257"/>
            <ac:cxnSpMk id="306" creationId="{121AE7E1-35F5-4F7D-8847-75CC4CCE7121}"/>
          </ac:cxnSpMkLst>
        </pc:cxnChg>
        <pc:cxnChg chg="mod topLvl">
          <ac:chgData name="増田 純" userId="c3b893c60ea492b6" providerId="LiveId" clId="{2EDA7E05-8FC7-49E1-A4EE-88C6F4CF7B84}" dt="2021-01-30T15:36:34.188" v="464" actId="165"/>
          <ac:cxnSpMkLst>
            <pc:docMk/>
            <pc:sldMk cId="2618387966" sldId="257"/>
            <ac:cxnSpMk id="307" creationId="{3FBBC3B6-A04F-489B-BA65-C6A28EF28BD9}"/>
          </ac:cxnSpMkLst>
        </pc:cxnChg>
        <pc:cxnChg chg="mod topLvl">
          <ac:chgData name="増田 純" userId="c3b893c60ea492b6" providerId="LiveId" clId="{2EDA7E05-8FC7-49E1-A4EE-88C6F4CF7B84}" dt="2021-01-30T15:36:34.188" v="464" actId="165"/>
          <ac:cxnSpMkLst>
            <pc:docMk/>
            <pc:sldMk cId="2618387966" sldId="257"/>
            <ac:cxnSpMk id="362" creationId="{E6710289-E946-437B-8209-2434DD6817E5}"/>
          </ac:cxnSpMkLst>
        </pc:cxnChg>
        <pc:cxnChg chg="mod topLvl">
          <ac:chgData name="増田 純" userId="c3b893c60ea492b6" providerId="LiveId" clId="{2EDA7E05-8FC7-49E1-A4EE-88C6F4CF7B84}" dt="2021-01-30T15:36:34.188" v="464" actId="165"/>
          <ac:cxnSpMkLst>
            <pc:docMk/>
            <pc:sldMk cId="2618387966" sldId="257"/>
            <ac:cxnSpMk id="363" creationId="{281909BD-59B1-49B9-89B4-8D387B8CD70B}"/>
          </ac:cxnSpMkLst>
        </pc:cxnChg>
        <pc:cxnChg chg="mod topLvl">
          <ac:chgData name="増田 純" userId="c3b893c60ea492b6" providerId="LiveId" clId="{2EDA7E05-8FC7-49E1-A4EE-88C6F4CF7B84}" dt="2021-01-30T15:36:34.188" v="464" actId="165"/>
          <ac:cxnSpMkLst>
            <pc:docMk/>
            <pc:sldMk cId="2618387966" sldId="257"/>
            <ac:cxnSpMk id="417" creationId="{B2C91C29-C66E-4877-A836-947FF94DEA94}"/>
          </ac:cxnSpMkLst>
        </pc:cxnChg>
        <pc:cxnChg chg="mod topLvl">
          <ac:chgData name="増田 純" userId="c3b893c60ea492b6" providerId="LiveId" clId="{2EDA7E05-8FC7-49E1-A4EE-88C6F4CF7B84}" dt="2021-01-30T15:36:34.188" v="464" actId="165"/>
          <ac:cxnSpMkLst>
            <pc:docMk/>
            <pc:sldMk cId="2618387966" sldId="257"/>
            <ac:cxnSpMk id="418" creationId="{607A5CAF-603E-47BA-A842-5985F8423172}"/>
          </ac:cxnSpMkLst>
        </pc:cxnChg>
      </pc:sldChg>
      <pc:sldChg chg="addSp delSp modSp mod">
        <pc:chgData name="増田 純" userId="c3b893c60ea492b6" providerId="LiveId" clId="{2EDA7E05-8FC7-49E1-A4EE-88C6F4CF7B84}" dt="2021-01-30T16:01:57.388" v="689" actId="555"/>
        <pc:sldMkLst>
          <pc:docMk/>
          <pc:sldMk cId="800067027" sldId="259"/>
        </pc:sldMkLst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5" creationId="{BD5D0D00-A03A-4C25-8729-C38029C1342E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6" creationId="{106D9E42-0AD7-4D33-89DE-E7BECF75E667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7" creationId="{4C1B9422-333E-482E-B1B6-C60B8354127D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8" creationId="{A71B562F-579E-4234-9C13-C7303AC21F29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" creationId="{7639CB5E-7280-4136-8CDF-65FF8353C72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" creationId="{37A1A17F-26BB-4DE6-9DFD-B79CAB72F2B9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" creationId="{BEDC55B7-6207-4D00-8AEA-6AF438CFD105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2" creationId="{92F648E9-7159-496B-BE6D-083F62374C48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3" creationId="{CA0E3DDE-6003-43C3-BE6E-47DE7F2A5573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4" creationId="{21B3599F-19D2-4976-8D85-57359157693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5" creationId="{F1C38AE5-C330-443D-85D0-67DAB37C392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6" creationId="{AB29707F-F1F3-4E32-8EB7-965B9F782F89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" creationId="{72C6597D-A729-4119-87CE-324B7B246F6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8" creationId="{F83D7153-FD73-4CE3-9C7B-39AB01A26F03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9" creationId="{BAF07637-7362-46A9-9EF6-FDCD8CF1745D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" creationId="{209F85A2-D905-4243-A540-A1C720716788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1" creationId="{3094B19F-1DC8-40C0-88DE-627475D1B2C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2" creationId="{8DF04E93-A491-46D0-8656-B5B99DEAD34D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3" creationId="{D796B74D-A213-41DB-95AD-93210B9CCA7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4" creationId="{2223BD22-DA92-4A0F-B7F1-8CDC8E2015A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5" creationId="{0130C441-6E58-494B-890B-AD647419115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6" creationId="{037FC459-C64F-4BD8-B7BA-801FCAD77693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7" creationId="{659732E2-C0EE-4CEB-8111-E52D82678B4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8" creationId="{C3D96AB1-B77C-4771-B1F1-DC186D9B5D82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9" creationId="{EA96AEC0-2307-49DF-98C4-A9ED4B8485A7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30" creationId="{D8E4E303-478E-4B96-9C2E-8D71000E748F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31" creationId="{5EAFA6F2-7C3F-471E-8A7E-B206899B809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32" creationId="{A69E277B-0EF5-4ADB-A508-4FE82086A708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33" creationId="{CC923889-2A44-4EC6-837D-D85BC2B89C31}"/>
          </ac:spMkLst>
        </pc:spChg>
        <pc:spChg chg="mod topLvl">
          <ac:chgData name="増田 純" userId="c3b893c60ea492b6" providerId="LiveId" clId="{2EDA7E05-8FC7-49E1-A4EE-88C6F4CF7B84}" dt="2021-01-30T15:35:12.494" v="461" actId="1038"/>
          <ac:spMkLst>
            <pc:docMk/>
            <pc:sldMk cId="800067027" sldId="259"/>
            <ac:spMk id="34" creationId="{A995BCE9-12A3-436D-967B-0CE97093C86E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35" creationId="{F1DEF477-67B4-4743-8B11-A5F09B9C469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36" creationId="{F7CECD83-4700-42E6-9BAF-84D8621CACF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37" creationId="{629EEEA7-1064-44F9-96BD-145FD204446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38" creationId="{8922A3AF-2692-405E-AC1C-5DAF6647B007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41" creationId="{09663A7C-ADA2-48F1-B840-5F5CD9E05544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42" creationId="{DA3CB6B0-1253-4AC5-A4E7-AEBA387BDA2A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43" creationId="{6ED27312-B1A6-4002-885D-97907C54E4B6}"/>
          </ac:spMkLst>
        </pc:spChg>
        <pc:spChg chg="mod topLvl">
          <ac:chgData name="増田 純" userId="c3b893c60ea492b6" providerId="LiveId" clId="{2EDA7E05-8FC7-49E1-A4EE-88C6F4CF7B84}" dt="2021-01-30T16:01:57.388" v="689" actId="555"/>
          <ac:spMkLst>
            <pc:docMk/>
            <pc:sldMk cId="800067027" sldId="259"/>
            <ac:spMk id="44" creationId="{FA07FCF4-520D-4807-AFD5-B8CBF98F9633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46" creationId="{8261DB8E-B6DD-40F4-9538-09CB120EA1AC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47" creationId="{972425A1-F3B9-4A55-9020-642A78192287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48" creationId="{67976A31-FD50-4FAF-BDBA-1086707AFA6F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49" creationId="{6433A2E1-A49E-4528-9E84-7FE0DDADFB5D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0" creationId="{9046A7A7-9494-4B20-8B62-ADF1D317D94F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1" creationId="{93C53CDE-6B2F-4EB3-9F4D-2E3C278D8646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2" creationId="{554EBAB6-68F7-4199-8610-C28143B168F7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3" creationId="{F203E21B-B246-41F4-A8D9-A14110C25958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4" creationId="{3A928779-7C8A-4EE9-B93A-654EF9D7747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5" creationId="{C283A693-273A-4A48-9A50-CDE81399D2A6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6" creationId="{D983F44A-3755-4F40-9FFE-8D797797FB0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7" creationId="{818D38C1-1CD2-4D36-A457-806C07E5C403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8" creationId="{68BF554B-4AC1-41E3-BBAD-51E86EF7FB9C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59" creationId="{9332497A-9C94-400C-B8B5-34712A7EAD12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0" creationId="{E8558E43-5CA6-4AA3-B8AC-240358B89F82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1" creationId="{B6513D0A-84B7-417F-9E02-2D5D64E6209C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2" creationId="{5F30134A-D49B-43BA-9CB5-3F19BFEA0D2C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3" creationId="{F91B01AC-68F8-470F-9440-4E8E08A61E6D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4" creationId="{2E15BC40-EB9E-4C08-9954-4453D4607D2B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5" creationId="{828094A3-1D2C-4550-A767-D0F2652E6621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6" creationId="{B4D4E6A1-781C-42B8-84D7-AB67AD32ED95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7" creationId="{30F9F77B-3587-477A-BBEC-F6F580A08F75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8" creationId="{4986CFC8-8849-449F-B4F7-C515B447ECB3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69" creationId="{A6ACBD16-BD19-4428-8939-B56E1C4EB27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70" creationId="{F7B71A77-B440-41A0-AC8D-31D7145EEE1E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71" creationId="{00A5DB17-95EF-402A-A5F8-75B0B8ED19A9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72" creationId="{AD1DE3B5-EFE7-491C-8C74-990D6E9049E4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73" creationId="{1095F283-4321-4050-A856-D5B58E9B8D2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74" creationId="{0D34DE1A-BFEC-4F07-ABE9-BC50DFAC4DB9}"/>
          </ac:spMkLst>
        </pc:spChg>
        <pc:spChg chg="mod topLvl">
          <ac:chgData name="増田 純" userId="c3b893c60ea492b6" providerId="LiveId" clId="{2EDA7E05-8FC7-49E1-A4EE-88C6F4CF7B84}" dt="2021-01-30T15:35:12.494" v="461" actId="1038"/>
          <ac:spMkLst>
            <pc:docMk/>
            <pc:sldMk cId="800067027" sldId="259"/>
            <ac:spMk id="75" creationId="{65F5FB72-113A-4127-ABDE-C72705CB590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76" creationId="{98760B31-8E1E-4635-BC2D-91D00EA08450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77" creationId="{2F0F3558-D1ED-4F85-9DA3-08176422BA64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78" creationId="{1F0105CC-5044-4CBE-87B4-93E5E3592EA5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79" creationId="{1EFA7FBC-E9CE-46D3-921E-C490AFC3F7D3}"/>
          </ac:spMkLst>
        </pc:spChg>
        <pc:spChg chg="mod topLvl">
          <ac:chgData name="増田 純" userId="c3b893c60ea492b6" providerId="LiveId" clId="{2EDA7E05-8FC7-49E1-A4EE-88C6F4CF7B84}" dt="2021-01-30T15:33:58.102" v="444" actId="1036"/>
          <ac:spMkLst>
            <pc:docMk/>
            <pc:sldMk cId="800067027" sldId="259"/>
            <ac:spMk id="80" creationId="{65DFD0A7-5B9B-4C79-AA1B-4ECF27407B7B}"/>
          </ac:spMkLst>
        </pc:spChg>
        <pc:spChg chg="mod topLvl">
          <ac:chgData name="増田 純" userId="c3b893c60ea492b6" providerId="LiveId" clId="{2EDA7E05-8FC7-49E1-A4EE-88C6F4CF7B84}" dt="2021-01-30T15:33:01.511" v="424" actId="164"/>
          <ac:spMkLst>
            <pc:docMk/>
            <pc:sldMk cId="800067027" sldId="259"/>
            <ac:spMk id="84" creationId="{A369ADA2-9F0F-42F4-806E-E12427572974}"/>
          </ac:spMkLst>
        </pc:spChg>
        <pc:spChg chg="mod topLvl">
          <ac:chgData name="増田 純" userId="c3b893c60ea492b6" providerId="LiveId" clId="{2EDA7E05-8FC7-49E1-A4EE-88C6F4CF7B84}" dt="2021-01-30T15:33:01.511" v="424" actId="164"/>
          <ac:spMkLst>
            <pc:docMk/>
            <pc:sldMk cId="800067027" sldId="259"/>
            <ac:spMk id="85" creationId="{42ACB415-9310-453C-BE4A-90143E819455}"/>
          </ac:spMkLst>
        </pc:spChg>
        <pc:spChg chg="mod topLvl">
          <ac:chgData name="増田 純" userId="c3b893c60ea492b6" providerId="LiveId" clId="{2EDA7E05-8FC7-49E1-A4EE-88C6F4CF7B84}" dt="2021-01-30T15:33:01.511" v="424" actId="164"/>
          <ac:spMkLst>
            <pc:docMk/>
            <pc:sldMk cId="800067027" sldId="259"/>
            <ac:spMk id="86" creationId="{5F4E809B-F024-4BC8-B4BD-F984B811547F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87" creationId="{DC76CC99-33C6-45A6-8529-1A0883BFA174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88" creationId="{43BD6B4E-807D-451E-9371-8398605DBAC2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89" creationId="{24870E91-504A-40A0-A15E-E662028C8A03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0" creationId="{C9359D2C-8643-42DD-9613-F88E6505D99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1" creationId="{DACA8421-584B-4BF8-9A8B-640E7AC3A5B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2" creationId="{6A105ECC-3734-4833-9D55-B402132E941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3" creationId="{4F1DEF58-6B4E-41B2-A546-B04899EBDE2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4" creationId="{55A68852-D811-4242-975F-89C4253905E7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5" creationId="{507116F3-23AE-40EB-9531-A157749AC09B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6" creationId="{E60FFF54-F8BF-4B5E-AAEC-F4385FE7C63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7" creationId="{73167D81-2C96-423C-9983-E071376A4963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8" creationId="{AE6E594F-CA11-4595-9B70-ED216EC5391B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99" creationId="{5CB27644-3341-4CCB-A05A-F6B8F7C5883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0" creationId="{546D9137-65D5-457E-AC6E-387BE9F33373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1" creationId="{3F67AEC9-C1AD-4DDF-94C0-9D26FD18086F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2" creationId="{67CE92BB-7534-4551-9507-90F866727823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3" creationId="{1CDD1A05-B7AB-47A8-B1BE-4A07D00D3CE0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4" creationId="{1064E95B-5DB5-4B8D-AA60-1E359DDC87A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5" creationId="{0FC820A0-D103-4D60-AC94-CD96172D3E80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6" creationId="{164E01F5-1629-47F7-B7CA-E11C1E9A6A7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7" creationId="{F6174679-762A-42CA-8719-EC3EEE11BA89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8" creationId="{A30DC961-DD9F-41B9-805F-4FB3E6D3408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09" creationId="{3FCB6E1F-FF21-4620-8EEE-89592AB50664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0" creationId="{DCAA7450-2E5C-4ECB-BBFB-F1A4BA54E7D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1" creationId="{7F5CAAEA-0E05-48CB-BFDD-3EC51A66765D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2" creationId="{E72AF49F-5420-4C94-89FD-005ABE0DB6F7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3" creationId="{A9B847A4-817C-48E4-822C-F52820708D52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4" creationId="{B7C98A96-278F-4EEB-B285-A4711150123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5" creationId="{421C5E74-295A-4C57-AAD1-754E232813CB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6" creationId="{6B26B07D-7C9C-43D6-9CFE-1997C8F857A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7" creationId="{6DC72976-42EB-4D47-90EA-4A2311690B04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8" creationId="{0BE56F60-CB79-412A-A682-04827E38928B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19" creationId="{690A0A5A-7829-49E2-91FE-975F7906957F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20" creationId="{406A5C3D-8B00-4C0C-8128-20A3D981E4CB}"/>
          </ac:spMkLst>
        </pc:spChg>
        <pc:spChg chg="mod topLvl">
          <ac:chgData name="増田 純" userId="c3b893c60ea492b6" providerId="LiveId" clId="{2EDA7E05-8FC7-49E1-A4EE-88C6F4CF7B84}" dt="2021-01-30T16:01:57.388" v="689" actId="555"/>
          <ac:spMkLst>
            <pc:docMk/>
            <pc:sldMk cId="800067027" sldId="259"/>
            <ac:spMk id="121" creationId="{24F2C9D6-9CE0-4A46-BF0E-5D8B072D5DF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25" creationId="{B47C9057-CFC1-450D-874B-8AB524A7A761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26" creationId="{36340F40-60D8-4850-9A5C-ECB375D1B83E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27" creationId="{3EBAE37E-12B7-45A8-AF30-0F897E4C6E9B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28" creationId="{F975511C-35A0-4EB8-B4E8-C06175D68425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29" creationId="{DD1CDA1E-8752-463A-99F4-00C6DE63A38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0" creationId="{48FAA491-894F-4DF8-916F-99D2A62FD365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1" creationId="{CAB6718F-7858-4F0C-9A58-AF3A9EEC982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2" creationId="{C9B97A72-3661-49F7-9156-A64E16BDE8AE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3" creationId="{853250AB-769D-45F7-B794-28B57388EE02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4" creationId="{15E4F64E-EC78-45D6-A013-962C5249E2C7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5" creationId="{078BA728-D099-4758-8CDC-285638155C45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6" creationId="{6E1BBABF-5519-4FD7-9919-A1127BF57FBD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7" creationId="{4E837BD2-7A96-4571-AEAD-AB67FBFF16F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8" creationId="{977C222A-0CB2-4D5E-9260-76171CF612D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39" creationId="{14F3E912-CFB3-4FF5-BA92-7CAB2346446F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0" creationId="{4CAD3849-F7CE-424F-8376-6E9BCD6A651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1" creationId="{FEB9A245-8E2D-4118-AEE0-FE48B973E478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2" creationId="{77F00EA1-025E-46B1-9C3D-9A66388554A7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3" creationId="{CFB2AE46-5AA0-472D-963B-122917AFF792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4" creationId="{69469C12-C4AA-4455-ABB4-687D510425D3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5" creationId="{6CFDA8C8-A686-4ADD-B253-6D82A262C3D6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6" creationId="{A0634D1F-7A5A-4247-A1F9-28443978485E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7" creationId="{6C85B311-7835-4FDA-A32A-C60A3C45EC96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8" creationId="{645E452B-E6BB-4F55-9B86-45B9B3AE478D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49" creationId="{A13C23B9-2CA7-4A97-8D58-034864B27886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50" creationId="{A14FE63B-D32A-4362-81C5-E20C94CB786D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51" creationId="{2943DE66-95CA-49B9-98A7-658F0A9669DE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52" creationId="{144FBBB6-1A18-405B-AB03-74A93AC9C543}"/>
          </ac:spMkLst>
        </pc:spChg>
        <pc:spChg chg="mod topLvl">
          <ac:chgData name="増田 純" userId="c3b893c60ea492b6" providerId="LiveId" clId="{2EDA7E05-8FC7-49E1-A4EE-88C6F4CF7B84}" dt="2021-01-30T15:33:28.823" v="435" actId="1036"/>
          <ac:spMkLst>
            <pc:docMk/>
            <pc:sldMk cId="800067027" sldId="259"/>
            <ac:spMk id="153" creationId="{17A73624-29B1-4B35-A846-BF9E0E509219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54" creationId="{22914896-6C3A-498D-8BAC-218972A99C22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55" creationId="{9212783A-A244-4FFA-886D-D89164D39E8B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56" creationId="{63C2AC37-251F-49F9-B4B5-F23C36AC0A4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57" creationId="{A24B5C99-2541-4B1D-AF25-CFC44A797EEC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58" creationId="{D59FF203-3B98-45AF-8EA9-5ABC82DAD80F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59" creationId="{B7A8223B-7527-4DA4-9506-17E98AA92EA0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60" creationId="{9D3E8888-3A42-4B37-B5FD-A6A816A999D5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61" creationId="{9E70E046-9AE6-4462-ABB3-D8B3BFBCBC9E}"/>
          </ac:spMkLst>
        </pc:spChg>
        <pc:spChg chg="mod topLvl">
          <ac:chgData name="増田 純" userId="c3b893c60ea492b6" providerId="LiveId" clId="{2EDA7E05-8FC7-49E1-A4EE-88C6F4CF7B84}" dt="2021-01-30T15:33:58.102" v="444" actId="1036"/>
          <ac:spMkLst>
            <pc:docMk/>
            <pc:sldMk cId="800067027" sldId="259"/>
            <ac:spMk id="162" creationId="{05F7B6AF-5E8B-4F6B-8DB9-793B2390202F}"/>
          </ac:spMkLst>
        </pc:spChg>
        <pc:spChg chg="mod topLvl">
          <ac:chgData name="増田 純" userId="c3b893c60ea492b6" providerId="LiveId" clId="{2EDA7E05-8FC7-49E1-A4EE-88C6F4CF7B84}" dt="2021-01-30T15:33:14.225" v="425" actId="164"/>
          <ac:spMkLst>
            <pc:docMk/>
            <pc:sldMk cId="800067027" sldId="259"/>
            <ac:spMk id="166" creationId="{1450015C-0256-4297-A65E-28DB3D607B74}"/>
          </ac:spMkLst>
        </pc:spChg>
        <pc:spChg chg="mod topLvl">
          <ac:chgData name="増田 純" userId="c3b893c60ea492b6" providerId="LiveId" clId="{2EDA7E05-8FC7-49E1-A4EE-88C6F4CF7B84}" dt="2021-01-30T15:33:14.225" v="425" actId="164"/>
          <ac:spMkLst>
            <pc:docMk/>
            <pc:sldMk cId="800067027" sldId="259"/>
            <ac:spMk id="167" creationId="{C306A82F-3EA4-4442-A142-B2947C6E5E3F}"/>
          </ac:spMkLst>
        </pc:spChg>
        <pc:spChg chg="mod topLvl">
          <ac:chgData name="増田 純" userId="c3b893c60ea492b6" providerId="LiveId" clId="{2EDA7E05-8FC7-49E1-A4EE-88C6F4CF7B84}" dt="2021-01-30T15:33:14.225" v="425" actId="164"/>
          <ac:spMkLst>
            <pc:docMk/>
            <pc:sldMk cId="800067027" sldId="259"/>
            <ac:spMk id="168" creationId="{7C56D2B1-8074-4729-888C-A11255C9BC1A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69" creationId="{43A0D069-C3D7-4231-8066-E97A14EA3290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0" creationId="{A63D0566-B68B-4E03-B24E-92B62A9E74BA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1" creationId="{B96085AA-08E0-43AA-B51C-3C68E6DB55BA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2" creationId="{2C07FA06-9F13-45C2-8D35-D0778F330045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3" creationId="{F521E8D3-5708-4A0F-B7DB-4BF7C5C52EB9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4" creationId="{17F221CF-8316-4B5E-878F-22D3F13766F7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5" creationId="{0D9E1122-297A-4A69-840F-1F035EA9B80E}"/>
          </ac:spMkLst>
        </pc:spChg>
        <pc:spChg chg="mod topLvl">
          <ac:chgData name="増田 純" userId="c3b893c60ea492b6" providerId="LiveId" clId="{2EDA7E05-8FC7-49E1-A4EE-88C6F4CF7B84}" dt="2021-01-30T15:36:11.392" v="462" actId="1076"/>
          <ac:spMkLst>
            <pc:docMk/>
            <pc:sldMk cId="800067027" sldId="259"/>
            <ac:spMk id="176" creationId="{588AC313-02B0-40BD-8341-63291DAFBF4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7" creationId="{141E3493-30B1-431A-8D64-4998F88E1EF9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8" creationId="{C5B8F7B8-AC5B-4A80-8249-D16A6423DDC4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79" creationId="{98C31AC5-3780-4153-AF8C-E9055CB97812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80" creationId="{F867C7F4-FED6-4775-98B5-4E7EBE96168B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81" creationId="{BDE7FECC-9545-4A7E-942B-02D388A45F9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82" creationId="{D3439D8F-475E-45AD-8519-71990DA019F0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83" creationId="{C60F2FA9-A78E-45A6-9DE3-AC9B5BFB5DF8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184" creationId="{44C85B5C-2DFD-46A8-8646-4BEB02272F20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85" creationId="{489D4E6B-F8FD-4E1F-AB60-D6C5D579D3EB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86" creationId="{7626D851-7F81-40AD-9B31-4FB1D25CF519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87" creationId="{F8A1522A-EFB4-46B6-A52C-36EAC1959B30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88" creationId="{0FB9B981-5B0A-4863-8C4B-7DC0FC6C1AAF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89" creationId="{4ACA5EAF-DA3F-4ECB-88A4-4EC282301350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0" creationId="{305537C7-F795-49B0-8520-9EF8618D4BAD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1" creationId="{8AA607EF-3DCD-418A-967E-E2D3DDB38B6A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2" creationId="{CF1B4D7A-6CED-477D-9FE5-C7A787A12F29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3" creationId="{D0816F22-77F0-4548-9127-5A92B7A5F518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4" creationId="{229618E2-EEC9-4107-8208-6A3433AB17DC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5" creationId="{14A26ECA-06E2-4F03-BF37-7AE82E49F41E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6" creationId="{303186C3-E1FF-4B04-BC9A-164639008A01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7" creationId="{0234E459-D733-47DC-9FFE-DA390B542B71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8" creationId="{3788E0DF-347A-43B0-87CD-9476116B8D78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199" creationId="{A44A873D-9B8C-4CBE-B159-C1B0EE893129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0" creationId="{4A45E58B-C310-490A-A2B5-A6D5114735B0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1" creationId="{7875511E-41CD-4DC3-A503-91A98CB1CB27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2" creationId="{CB4C0AED-67AC-4D54-8A67-1C8AAB76240B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3" creationId="{FFCF1705-8F1F-4095-AD2E-0338A38CA27B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4" creationId="{9AFE22C6-558E-4B7C-A5FF-30AC0CCC2EE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5" creationId="{EF1324FD-2FF6-4388-9BAF-711CD287DC4E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6" creationId="{F0EA6F5F-DE4F-4FC5-9620-EDA1472BA568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7" creationId="{D47309CA-2A59-429A-8590-70CBB842B3ED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8" creationId="{7F56466C-2515-4C44-860E-6368C202B54C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09" creationId="{6968F261-E188-41F3-8DBA-3861A4B19586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10" creationId="{A966AFB8-CA3E-44EC-BE51-98790F69A6F2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11" creationId="{F7A1FBCC-3F5E-424B-A3F5-C5553B502F0E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12" creationId="{C6D7F8D6-985D-47B1-9EAB-81522458BE74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13" creationId="{FDE584F4-5007-46C2-BFFD-6659B90672CE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14" creationId="{C00BBA30-2B3D-456C-BF4C-B2FCF261793E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15" creationId="{AC99BEAD-4333-4F07-AA74-8D6193AF15DF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16" creationId="{D5551686-FEA4-4632-8D7B-18621F69F484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17" creationId="{9D9EF126-A1A2-487A-A0A8-412E9DCC42BD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18" creationId="{4A03B37A-3A0C-4E08-A257-CD86A5AF56E3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19" creationId="{3D8F628E-23B4-468C-965F-3A36E53CD75E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0" creationId="{3DB0DFEA-5068-45DC-9E31-03F02C31DDEC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1" creationId="{216FB42E-23DF-4987-A547-A2A6EC78783C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2" creationId="{8C9982BA-58E0-4AB2-90BB-0D91B6B680BC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3" creationId="{E5F1C984-8C9B-4A88-AE56-716BB38527F4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4" creationId="{70848D06-7F7E-46A4-AEE7-0AA79181DE81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5" creationId="{FC1B968F-1D08-4BEF-A58C-13F40A7D1B9E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6" creationId="{2B946923-DE0B-4914-B717-604CCF91A298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7" creationId="{3427FB47-3824-432E-89CA-708D6ABF3166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8" creationId="{81DB383C-98B8-40BE-924F-7DB668AC63BF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29" creationId="{09E7354E-E80A-47C9-8178-AB13350E4C32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30" creationId="{F027C3C5-17E8-497A-AF6F-A8FD06F20527}"/>
          </ac:spMkLst>
        </pc:spChg>
        <pc:spChg chg="mod topLvl">
          <ac:chgData name="増田 純" userId="c3b893c60ea492b6" providerId="LiveId" clId="{2EDA7E05-8FC7-49E1-A4EE-88C6F4CF7B84}" dt="2021-01-30T15:34:55.396" v="457" actId="1035"/>
          <ac:spMkLst>
            <pc:docMk/>
            <pc:sldMk cId="800067027" sldId="259"/>
            <ac:spMk id="231" creationId="{87EC60CA-E8EC-45B3-8D49-0E5240E794A7}"/>
          </ac:spMkLst>
        </pc:spChg>
        <pc:spChg chg="mod topLvl">
          <ac:chgData name="増田 純" userId="c3b893c60ea492b6" providerId="LiveId" clId="{2EDA7E05-8FC7-49E1-A4EE-88C6F4CF7B84}" dt="2021-01-30T15:31:04.462" v="406" actId="165"/>
          <ac:spMkLst>
            <pc:docMk/>
            <pc:sldMk cId="800067027" sldId="259"/>
            <ac:spMk id="232" creationId="{05DC77E9-4749-41FC-A3DF-78AAB19F7F60}"/>
          </ac:spMkLst>
        </pc:spChg>
        <pc:spChg chg="mod">
          <ac:chgData name="増田 純" userId="c3b893c60ea492b6" providerId="LiveId" clId="{2EDA7E05-8FC7-49E1-A4EE-88C6F4CF7B84}" dt="2021-01-30T15:09:03.641" v="175" actId="1076"/>
          <ac:spMkLst>
            <pc:docMk/>
            <pc:sldMk cId="800067027" sldId="259"/>
            <ac:spMk id="245" creationId="{19632BC1-072A-47EA-9EC1-FAB589AB5FAE}"/>
          </ac:spMkLst>
        </pc:spChg>
        <pc:grpChg chg="del mod topLvl">
          <ac:chgData name="増田 純" userId="c3b893c60ea492b6" providerId="LiveId" clId="{2EDA7E05-8FC7-49E1-A4EE-88C6F4CF7B84}" dt="2021-01-30T15:04:03.973" v="63" actId="165"/>
          <ac:grpSpMkLst>
            <pc:docMk/>
            <pc:sldMk cId="800067027" sldId="259"/>
            <ac:grpSpMk id="2" creationId="{2C982205-5650-4FF7-A628-15B816979DCF}"/>
          </ac:grpSpMkLst>
        </pc:grpChg>
        <pc:grpChg chg="del mod topLvl">
          <ac:chgData name="増田 純" userId="c3b893c60ea492b6" providerId="LiveId" clId="{2EDA7E05-8FC7-49E1-A4EE-88C6F4CF7B84}" dt="2021-01-30T15:31:04.462" v="406" actId="165"/>
          <ac:grpSpMkLst>
            <pc:docMk/>
            <pc:sldMk cId="800067027" sldId="259"/>
            <ac:grpSpMk id="3" creationId="{BB280F3E-9852-40A3-B543-53BA2FE5541E}"/>
          </ac:grpSpMkLst>
        </pc:grpChg>
        <pc:grpChg chg="add del mod">
          <ac:chgData name="増田 純" userId="c3b893c60ea492b6" providerId="LiveId" clId="{2EDA7E05-8FC7-49E1-A4EE-88C6F4CF7B84}" dt="2021-01-30T15:31:00.495" v="405" actId="165"/>
          <ac:grpSpMkLst>
            <pc:docMk/>
            <pc:sldMk cId="800067027" sldId="259"/>
            <ac:grpSpMk id="4" creationId="{96E603F7-B8FC-4078-B4B8-64160097BA8E}"/>
          </ac:grpSpMkLst>
        </pc:grpChg>
        <pc:grpChg chg="add mod">
          <ac:chgData name="増田 純" userId="c3b893c60ea492b6" providerId="LiveId" clId="{2EDA7E05-8FC7-49E1-A4EE-88C6F4CF7B84}" dt="2021-01-30T15:34:55.396" v="457" actId="1035"/>
          <ac:grpSpMkLst>
            <pc:docMk/>
            <pc:sldMk cId="800067027" sldId="259"/>
            <ac:grpSpMk id="39" creationId="{566DDDBB-D142-42E0-B0FA-1212D4E7AFB8}"/>
          </ac:grpSpMkLst>
        </pc:grpChg>
        <pc:grpChg chg="add mod">
          <ac:chgData name="増田 純" userId="c3b893c60ea492b6" providerId="LiveId" clId="{2EDA7E05-8FC7-49E1-A4EE-88C6F4CF7B84}" dt="2021-01-30T15:34:55.396" v="457" actId="1035"/>
          <ac:grpSpMkLst>
            <pc:docMk/>
            <pc:sldMk cId="800067027" sldId="259"/>
            <ac:grpSpMk id="40" creationId="{004E750F-820F-4629-8BF2-4E505146315C}"/>
          </ac:grpSpMkLst>
        </pc:grpChg>
        <pc:grpChg chg="add mod">
          <ac:chgData name="増田 純" userId="c3b893c60ea492b6" providerId="LiveId" clId="{2EDA7E05-8FC7-49E1-A4EE-88C6F4CF7B84}" dt="2021-01-30T15:33:28.823" v="435" actId="1036"/>
          <ac:grpSpMkLst>
            <pc:docMk/>
            <pc:sldMk cId="800067027" sldId="259"/>
            <ac:grpSpMk id="45" creationId="{69A10980-1174-40A7-8DEF-CA010DB4BC55}"/>
          </ac:grpSpMkLst>
        </pc:grpChg>
        <pc:grpChg chg="add mod">
          <ac:chgData name="増田 純" userId="c3b893c60ea492b6" providerId="LiveId" clId="{2EDA7E05-8FC7-49E1-A4EE-88C6F4CF7B84}" dt="2021-01-30T15:33:28.823" v="435" actId="1036"/>
          <ac:grpSpMkLst>
            <pc:docMk/>
            <pc:sldMk cId="800067027" sldId="259"/>
            <ac:grpSpMk id="81" creationId="{A5EC5C36-C42B-49BA-87C2-76D5846A92DA}"/>
          </ac:grpSpMkLst>
        </pc:grpChg>
        <pc:grpChg chg="del mod">
          <ac:chgData name="増田 純" userId="c3b893c60ea492b6" providerId="LiveId" clId="{2EDA7E05-8FC7-49E1-A4EE-88C6F4CF7B84}" dt="2021-01-30T15:03:58.367" v="61" actId="165"/>
          <ac:grpSpMkLst>
            <pc:docMk/>
            <pc:sldMk cId="800067027" sldId="259"/>
            <ac:grpSpMk id="164" creationId="{46F16115-1434-4075-BE44-47A8170CA7A8}"/>
          </ac:grpSpMkLst>
        </pc:grpChg>
        <pc:cxnChg chg="mod topLvl">
          <ac:chgData name="増田 純" userId="c3b893c60ea492b6" providerId="LiveId" clId="{2EDA7E05-8FC7-49E1-A4EE-88C6F4CF7B84}" dt="2021-01-30T15:34:55.396" v="457" actId="1035"/>
          <ac:cxnSpMkLst>
            <pc:docMk/>
            <pc:sldMk cId="800067027" sldId="259"/>
            <ac:cxnSpMk id="236" creationId="{A90FFAD1-150B-43F7-8539-339AD276F684}"/>
          </ac:cxnSpMkLst>
        </pc:cxnChg>
        <pc:cxnChg chg="mod topLvl">
          <ac:chgData name="増田 純" userId="c3b893c60ea492b6" providerId="LiveId" clId="{2EDA7E05-8FC7-49E1-A4EE-88C6F4CF7B84}" dt="2021-01-30T15:34:55.396" v="457" actId="1035"/>
          <ac:cxnSpMkLst>
            <pc:docMk/>
            <pc:sldMk cId="800067027" sldId="259"/>
            <ac:cxnSpMk id="237" creationId="{24C3B0B9-472E-4AB9-9F0B-3133F86BB7CC}"/>
          </ac:cxnSpMkLst>
        </pc:cxnChg>
        <pc:cxnChg chg="mod topLvl">
          <ac:chgData name="増田 純" userId="c3b893c60ea492b6" providerId="LiveId" clId="{2EDA7E05-8FC7-49E1-A4EE-88C6F4CF7B84}" dt="2021-01-30T15:34:55.396" v="457" actId="1035"/>
          <ac:cxnSpMkLst>
            <pc:docMk/>
            <pc:sldMk cId="800067027" sldId="259"/>
            <ac:cxnSpMk id="244" creationId="{F12E0CB1-6892-4459-8376-2B931AA5E229}"/>
          </ac:cxnSpMkLst>
        </pc:cxnChg>
        <pc:cxnChg chg="mod topLvl">
          <ac:chgData name="増田 純" userId="c3b893c60ea492b6" providerId="LiveId" clId="{2EDA7E05-8FC7-49E1-A4EE-88C6F4CF7B84}" dt="2021-01-30T15:34:55.396" v="457" actId="1035"/>
          <ac:cxnSpMkLst>
            <pc:docMk/>
            <pc:sldMk cId="800067027" sldId="259"/>
            <ac:cxnSpMk id="247" creationId="{8CEE0C75-443C-4F23-A74E-619CD8A807CD}"/>
          </ac:cxnSpMkLst>
        </pc:cxnChg>
        <pc:cxnChg chg="mod topLvl">
          <ac:chgData name="増田 純" userId="c3b893c60ea492b6" providerId="LiveId" clId="{2EDA7E05-8FC7-49E1-A4EE-88C6F4CF7B84}" dt="2021-01-30T15:34:55.396" v="457" actId="1035"/>
          <ac:cxnSpMkLst>
            <pc:docMk/>
            <pc:sldMk cId="800067027" sldId="259"/>
            <ac:cxnSpMk id="250" creationId="{A4C80903-F895-47C8-9E95-EDDAE9425E42}"/>
          </ac:cxnSpMkLst>
        </pc:cxnChg>
        <pc:cxnChg chg="mod topLvl">
          <ac:chgData name="増田 純" userId="c3b893c60ea492b6" providerId="LiveId" clId="{2EDA7E05-8FC7-49E1-A4EE-88C6F4CF7B84}" dt="2021-01-30T15:34:55.396" v="457" actId="1035"/>
          <ac:cxnSpMkLst>
            <pc:docMk/>
            <pc:sldMk cId="800067027" sldId="259"/>
            <ac:cxnSpMk id="251" creationId="{F34680E0-138F-4B12-ACB7-09A16B9AA1A7}"/>
          </ac:cxnSpMkLst>
        </pc:cxnChg>
        <pc:cxnChg chg="mod topLvl">
          <ac:chgData name="増田 純" userId="c3b893c60ea492b6" providerId="LiveId" clId="{2EDA7E05-8FC7-49E1-A4EE-88C6F4CF7B84}" dt="2021-01-30T15:33:01.511" v="424" actId="164"/>
          <ac:cxnSpMkLst>
            <pc:docMk/>
            <pc:sldMk cId="800067027" sldId="259"/>
            <ac:cxnSpMk id="252" creationId="{D9C5D456-D679-4806-BC9E-D1FC74070081}"/>
          </ac:cxnSpMkLst>
        </pc:cxnChg>
        <pc:cxnChg chg="mod topLvl">
          <ac:chgData name="増田 純" userId="c3b893c60ea492b6" providerId="LiveId" clId="{2EDA7E05-8FC7-49E1-A4EE-88C6F4CF7B84}" dt="2021-01-30T15:33:01.511" v="424" actId="164"/>
          <ac:cxnSpMkLst>
            <pc:docMk/>
            <pc:sldMk cId="800067027" sldId="259"/>
            <ac:cxnSpMk id="253" creationId="{2285B878-F329-4EAA-8669-EA090A5BC80A}"/>
          </ac:cxnSpMkLst>
        </pc:cxnChg>
        <pc:cxnChg chg="mod topLvl">
          <ac:chgData name="増田 純" userId="c3b893c60ea492b6" providerId="LiveId" clId="{2EDA7E05-8FC7-49E1-A4EE-88C6F4CF7B84}" dt="2021-01-30T15:33:01.511" v="424" actId="164"/>
          <ac:cxnSpMkLst>
            <pc:docMk/>
            <pc:sldMk cId="800067027" sldId="259"/>
            <ac:cxnSpMk id="254" creationId="{36FE79F5-E3F0-41CC-B82D-F638ED3A4DE9}"/>
          </ac:cxnSpMkLst>
        </pc:cxnChg>
        <pc:cxnChg chg="mod topLvl">
          <ac:chgData name="増田 純" userId="c3b893c60ea492b6" providerId="LiveId" clId="{2EDA7E05-8FC7-49E1-A4EE-88C6F4CF7B84}" dt="2021-01-30T15:33:14.225" v="425" actId="164"/>
          <ac:cxnSpMkLst>
            <pc:docMk/>
            <pc:sldMk cId="800067027" sldId="259"/>
            <ac:cxnSpMk id="255" creationId="{EC671270-3F85-4D74-B1EB-69CDB9365670}"/>
          </ac:cxnSpMkLst>
        </pc:cxnChg>
        <pc:cxnChg chg="mod topLvl">
          <ac:chgData name="増田 純" userId="c3b893c60ea492b6" providerId="LiveId" clId="{2EDA7E05-8FC7-49E1-A4EE-88C6F4CF7B84}" dt="2021-01-30T15:33:14.225" v="425" actId="164"/>
          <ac:cxnSpMkLst>
            <pc:docMk/>
            <pc:sldMk cId="800067027" sldId="259"/>
            <ac:cxnSpMk id="256" creationId="{641F9629-5AE5-4005-B591-7E27DE145A51}"/>
          </ac:cxnSpMkLst>
        </pc:cxnChg>
        <pc:cxnChg chg="mod topLvl">
          <ac:chgData name="増田 純" userId="c3b893c60ea492b6" providerId="LiveId" clId="{2EDA7E05-8FC7-49E1-A4EE-88C6F4CF7B84}" dt="2021-01-30T15:33:14.225" v="425" actId="164"/>
          <ac:cxnSpMkLst>
            <pc:docMk/>
            <pc:sldMk cId="800067027" sldId="259"/>
            <ac:cxnSpMk id="257" creationId="{1DE73D88-91D7-440B-A6E7-9ED5CBBE0DD5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0794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031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01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15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32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76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7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6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855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77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68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E4E3-845F-4C0B-A020-890681230AD4}" type="datetimeFigureOut">
              <a:rPr kumimoji="1" lang="ja-JP" altLang="en-US" smtClean="0"/>
              <a:t>2021/1/31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3735B-0D0C-4FCF-94E2-E34D27B4B2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12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Line 6">
            <a:extLst>
              <a:ext uri="{FF2B5EF4-FFF2-40B4-BE49-F238E27FC236}">
                <a16:creationId xmlns:a16="http://schemas.microsoft.com/office/drawing/2014/main" id="{7F8011CB-1CD9-4536-A512-3E97DCF6536E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2477" y="3159988"/>
            <a:ext cx="0" cy="51465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Line 7">
            <a:extLst>
              <a:ext uri="{FF2B5EF4-FFF2-40B4-BE49-F238E27FC236}">
                <a16:creationId xmlns:a16="http://schemas.microsoft.com/office/drawing/2014/main" id="{CFCCF521-F91E-4322-ACFD-26536CAC5CAB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1628" y="3159988"/>
            <a:ext cx="0" cy="51465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Line 8">
            <a:extLst>
              <a:ext uri="{FF2B5EF4-FFF2-40B4-BE49-F238E27FC236}">
                <a16:creationId xmlns:a16="http://schemas.microsoft.com/office/drawing/2014/main" id="{A5A08A8F-DAAC-45DE-A2D4-D3E7FF5C60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22689" y="3159988"/>
            <a:ext cx="0" cy="51465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Line 9">
            <a:extLst>
              <a:ext uri="{FF2B5EF4-FFF2-40B4-BE49-F238E27FC236}">
                <a16:creationId xmlns:a16="http://schemas.microsoft.com/office/drawing/2014/main" id="{FAF58D40-C613-45DC-9660-1476A0363C5C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4705" y="3159988"/>
            <a:ext cx="0" cy="51465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Line 10">
            <a:extLst>
              <a:ext uri="{FF2B5EF4-FFF2-40B4-BE49-F238E27FC236}">
                <a16:creationId xmlns:a16="http://schemas.microsoft.com/office/drawing/2014/main" id="{A56EFE9E-57F4-4E3D-9798-7384EA9B78D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06720" y="3159988"/>
            <a:ext cx="0" cy="51465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Line 11">
            <a:extLst>
              <a:ext uri="{FF2B5EF4-FFF2-40B4-BE49-F238E27FC236}">
                <a16:creationId xmlns:a16="http://schemas.microsoft.com/office/drawing/2014/main" id="{FEC6568F-940C-43E3-93C7-6F2FEDE415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98735" y="3159988"/>
            <a:ext cx="0" cy="51465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Line 12">
            <a:extLst>
              <a:ext uri="{FF2B5EF4-FFF2-40B4-BE49-F238E27FC236}">
                <a16:creationId xmlns:a16="http://schemas.microsoft.com/office/drawing/2014/main" id="{C2372F01-9EC6-40F3-9CA7-540166B853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0751" y="3159988"/>
            <a:ext cx="0" cy="51465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Line 21">
            <a:extLst>
              <a:ext uri="{FF2B5EF4-FFF2-40B4-BE49-F238E27FC236}">
                <a16:creationId xmlns:a16="http://schemas.microsoft.com/office/drawing/2014/main" id="{AAD5D209-5413-46B2-A8A1-CF4FEF5ABA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01942" y="3051119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Line 22">
            <a:extLst>
              <a:ext uri="{FF2B5EF4-FFF2-40B4-BE49-F238E27FC236}">
                <a16:creationId xmlns:a16="http://schemas.microsoft.com/office/drawing/2014/main" id="{22053BE2-33CB-4500-B980-009E6E6DF9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01942" y="2597834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Line 23">
            <a:extLst>
              <a:ext uri="{FF2B5EF4-FFF2-40B4-BE49-F238E27FC236}">
                <a16:creationId xmlns:a16="http://schemas.microsoft.com/office/drawing/2014/main" id="{94618714-70B1-4797-9C12-40A6BAD234D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01942" y="2142569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Line 24">
            <a:extLst>
              <a:ext uri="{FF2B5EF4-FFF2-40B4-BE49-F238E27FC236}">
                <a16:creationId xmlns:a16="http://schemas.microsoft.com/office/drawing/2014/main" id="{AC45B055-B9C6-4D1D-A87B-2BC62A4640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01942" y="1689282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Line 25">
            <a:extLst>
              <a:ext uri="{FF2B5EF4-FFF2-40B4-BE49-F238E27FC236}">
                <a16:creationId xmlns:a16="http://schemas.microsoft.com/office/drawing/2014/main" id="{60723C80-CB35-4C60-A313-8428FE1A524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01942" y="1241935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Line 26">
            <a:extLst>
              <a:ext uri="{FF2B5EF4-FFF2-40B4-BE49-F238E27FC236}">
                <a16:creationId xmlns:a16="http://schemas.microsoft.com/office/drawing/2014/main" id="{E556C34B-1B1C-448D-A857-B5BE334AEF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01942" y="788649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Line 27">
            <a:extLst>
              <a:ext uri="{FF2B5EF4-FFF2-40B4-BE49-F238E27FC236}">
                <a16:creationId xmlns:a16="http://schemas.microsoft.com/office/drawing/2014/main" id="{E728A9F6-40BF-41DC-BEF3-AA3902F759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01942" y="333384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Freeform 38">
            <a:extLst>
              <a:ext uri="{FF2B5EF4-FFF2-40B4-BE49-F238E27FC236}">
                <a16:creationId xmlns:a16="http://schemas.microsoft.com/office/drawing/2014/main" id="{08428E83-3212-4611-82E8-005B21BC80F9}"/>
              </a:ext>
            </a:extLst>
          </p:cNvPr>
          <p:cNvSpPr>
            <a:spLocks/>
          </p:cNvSpPr>
          <p:nvPr/>
        </p:nvSpPr>
        <p:spPr bwMode="auto">
          <a:xfrm>
            <a:off x="1442476" y="2120795"/>
            <a:ext cx="4160463" cy="930325"/>
          </a:xfrm>
          <a:custGeom>
            <a:avLst/>
            <a:gdLst>
              <a:gd name="T0" fmla="*/ 0 w 596"/>
              <a:gd name="T1" fmla="*/ 162 h 162"/>
              <a:gd name="T2" fmla="*/ 1 w 596"/>
              <a:gd name="T3" fmla="*/ 145 h 162"/>
              <a:gd name="T4" fmla="*/ 3 w 596"/>
              <a:gd name="T5" fmla="*/ 122 h 162"/>
              <a:gd name="T6" fmla="*/ 4 w 596"/>
              <a:gd name="T7" fmla="*/ 113 h 162"/>
              <a:gd name="T8" fmla="*/ 6 w 596"/>
              <a:gd name="T9" fmla="*/ 107 h 162"/>
              <a:gd name="T10" fmla="*/ 7 w 596"/>
              <a:gd name="T11" fmla="*/ 104 h 162"/>
              <a:gd name="T12" fmla="*/ 9 w 596"/>
              <a:gd name="T13" fmla="*/ 102 h 162"/>
              <a:gd name="T14" fmla="*/ 10 w 596"/>
              <a:gd name="T15" fmla="*/ 99 h 162"/>
              <a:gd name="T16" fmla="*/ 12 w 596"/>
              <a:gd name="T17" fmla="*/ 96 h 162"/>
              <a:gd name="T18" fmla="*/ 13 w 596"/>
              <a:gd name="T19" fmla="*/ 90 h 162"/>
              <a:gd name="T20" fmla="*/ 15 w 596"/>
              <a:gd name="T21" fmla="*/ 87 h 162"/>
              <a:gd name="T22" fmla="*/ 16 w 596"/>
              <a:gd name="T23" fmla="*/ 84 h 162"/>
              <a:gd name="T24" fmla="*/ 18 w 596"/>
              <a:gd name="T25" fmla="*/ 76 h 162"/>
              <a:gd name="T26" fmla="*/ 19 w 596"/>
              <a:gd name="T27" fmla="*/ 73 h 162"/>
              <a:gd name="T28" fmla="*/ 21 w 596"/>
              <a:gd name="T29" fmla="*/ 70 h 162"/>
              <a:gd name="T30" fmla="*/ 22 w 596"/>
              <a:gd name="T31" fmla="*/ 67 h 162"/>
              <a:gd name="T32" fmla="*/ 23 w 596"/>
              <a:gd name="T33" fmla="*/ 64 h 162"/>
              <a:gd name="T34" fmla="*/ 26 w 596"/>
              <a:gd name="T35" fmla="*/ 58 h 162"/>
              <a:gd name="T36" fmla="*/ 42 w 596"/>
              <a:gd name="T37" fmla="*/ 55 h 162"/>
              <a:gd name="T38" fmla="*/ 57 w 596"/>
              <a:gd name="T39" fmla="*/ 53 h 162"/>
              <a:gd name="T40" fmla="*/ 64 w 596"/>
              <a:gd name="T41" fmla="*/ 50 h 162"/>
              <a:gd name="T42" fmla="*/ 76 w 596"/>
              <a:gd name="T43" fmla="*/ 47 h 162"/>
              <a:gd name="T44" fmla="*/ 88 w 596"/>
              <a:gd name="T45" fmla="*/ 44 h 162"/>
              <a:gd name="T46" fmla="*/ 111 w 596"/>
              <a:gd name="T47" fmla="*/ 41 h 162"/>
              <a:gd name="T48" fmla="*/ 116 w 596"/>
              <a:gd name="T49" fmla="*/ 38 h 162"/>
              <a:gd name="T50" fmla="*/ 133 w 596"/>
              <a:gd name="T51" fmla="*/ 35 h 162"/>
              <a:gd name="T52" fmla="*/ 211 w 596"/>
              <a:gd name="T53" fmla="*/ 32 h 162"/>
              <a:gd name="T54" fmla="*/ 212 w 596"/>
              <a:gd name="T55" fmla="*/ 29 h 162"/>
              <a:gd name="T56" fmla="*/ 215 w 596"/>
              <a:gd name="T57" fmla="*/ 27 h 162"/>
              <a:gd name="T58" fmla="*/ 228 w 596"/>
              <a:gd name="T59" fmla="*/ 24 h 162"/>
              <a:gd name="T60" fmla="*/ 286 w 596"/>
              <a:gd name="T61" fmla="*/ 21 h 162"/>
              <a:gd name="T62" fmla="*/ 310 w 596"/>
              <a:gd name="T63" fmla="*/ 18 h 162"/>
              <a:gd name="T64" fmla="*/ 344 w 596"/>
              <a:gd name="T65" fmla="*/ 15 h 162"/>
              <a:gd name="T66" fmla="*/ 351 w 596"/>
              <a:gd name="T67" fmla="*/ 12 h 162"/>
              <a:gd name="T68" fmla="*/ 470 w 596"/>
              <a:gd name="T69" fmla="*/ 9 h 162"/>
              <a:gd name="T70" fmla="*/ 471 w 596"/>
              <a:gd name="T71" fmla="*/ 6 h 162"/>
              <a:gd name="T72" fmla="*/ 499 w 596"/>
              <a:gd name="T73" fmla="*/ 3 h 162"/>
              <a:gd name="T74" fmla="*/ 596 w 596"/>
              <a:gd name="T75" fmla="*/ 0 h 162"/>
              <a:gd name="connsiteX0" fmla="*/ 0 w 9002"/>
              <a:gd name="connsiteY0" fmla="*/ 10000 h 10000"/>
              <a:gd name="connsiteX1" fmla="*/ 0 w 9002"/>
              <a:gd name="connsiteY1" fmla="*/ 10000 h 10000"/>
              <a:gd name="connsiteX2" fmla="*/ 0 w 9002"/>
              <a:gd name="connsiteY2" fmla="*/ 8951 h 10000"/>
              <a:gd name="connsiteX3" fmla="*/ 17 w 9002"/>
              <a:gd name="connsiteY3" fmla="*/ 8951 h 10000"/>
              <a:gd name="connsiteX4" fmla="*/ 17 w 9002"/>
              <a:gd name="connsiteY4" fmla="*/ 7531 h 10000"/>
              <a:gd name="connsiteX5" fmla="*/ 50 w 9002"/>
              <a:gd name="connsiteY5" fmla="*/ 7531 h 10000"/>
              <a:gd name="connsiteX6" fmla="*/ 50 w 9002"/>
              <a:gd name="connsiteY6" fmla="*/ 6975 h 10000"/>
              <a:gd name="connsiteX7" fmla="*/ 67 w 9002"/>
              <a:gd name="connsiteY7" fmla="*/ 6975 h 10000"/>
              <a:gd name="connsiteX8" fmla="*/ 67 w 9002"/>
              <a:gd name="connsiteY8" fmla="*/ 6605 h 10000"/>
              <a:gd name="connsiteX9" fmla="*/ 101 w 9002"/>
              <a:gd name="connsiteY9" fmla="*/ 6605 h 10000"/>
              <a:gd name="connsiteX10" fmla="*/ 101 w 9002"/>
              <a:gd name="connsiteY10" fmla="*/ 6420 h 10000"/>
              <a:gd name="connsiteX11" fmla="*/ 117 w 9002"/>
              <a:gd name="connsiteY11" fmla="*/ 6420 h 10000"/>
              <a:gd name="connsiteX12" fmla="*/ 117 w 9002"/>
              <a:gd name="connsiteY12" fmla="*/ 6296 h 10000"/>
              <a:gd name="connsiteX13" fmla="*/ 151 w 9002"/>
              <a:gd name="connsiteY13" fmla="*/ 6296 h 10000"/>
              <a:gd name="connsiteX14" fmla="*/ 151 w 9002"/>
              <a:gd name="connsiteY14" fmla="*/ 6111 h 10000"/>
              <a:gd name="connsiteX15" fmla="*/ 168 w 9002"/>
              <a:gd name="connsiteY15" fmla="*/ 6111 h 10000"/>
              <a:gd name="connsiteX16" fmla="*/ 168 w 9002"/>
              <a:gd name="connsiteY16" fmla="*/ 5926 h 10000"/>
              <a:gd name="connsiteX17" fmla="*/ 201 w 9002"/>
              <a:gd name="connsiteY17" fmla="*/ 5926 h 10000"/>
              <a:gd name="connsiteX18" fmla="*/ 201 w 9002"/>
              <a:gd name="connsiteY18" fmla="*/ 5556 h 10000"/>
              <a:gd name="connsiteX19" fmla="*/ 218 w 9002"/>
              <a:gd name="connsiteY19" fmla="*/ 5556 h 10000"/>
              <a:gd name="connsiteX20" fmla="*/ 218 w 9002"/>
              <a:gd name="connsiteY20" fmla="*/ 5370 h 10000"/>
              <a:gd name="connsiteX21" fmla="*/ 252 w 9002"/>
              <a:gd name="connsiteY21" fmla="*/ 5370 h 10000"/>
              <a:gd name="connsiteX22" fmla="*/ 252 w 9002"/>
              <a:gd name="connsiteY22" fmla="*/ 5185 h 10000"/>
              <a:gd name="connsiteX23" fmla="*/ 268 w 9002"/>
              <a:gd name="connsiteY23" fmla="*/ 5185 h 10000"/>
              <a:gd name="connsiteX24" fmla="*/ 268 w 9002"/>
              <a:gd name="connsiteY24" fmla="*/ 4691 h 10000"/>
              <a:gd name="connsiteX25" fmla="*/ 302 w 9002"/>
              <a:gd name="connsiteY25" fmla="*/ 4691 h 10000"/>
              <a:gd name="connsiteX26" fmla="*/ 302 w 9002"/>
              <a:gd name="connsiteY26" fmla="*/ 4506 h 10000"/>
              <a:gd name="connsiteX27" fmla="*/ 319 w 9002"/>
              <a:gd name="connsiteY27" fmla="*/ 4506 h 10000"/>
              <a:gd name="connsiteX28" fmla="*/ 319 w 9002"/>
              <a:gd name="connsiteY28" fmla="*/ 4321 h 10000"/>
              <a:gd name="connsiteX29" fmla="*/ 352 w 9002"/>
              <a:gd name="connsiteY29" fmla="*/ 4321 h 10000"/>
              <a:gd name="connsiteX30" fmla="*/ 352 w 9002"/>
              <a:gd name="connsiteY30" fmla="*/ 4136 h 10000"/>
              <a:gd name="connsiteX31" fmla="*/ 369 w 9002"/>
              <a:gd name="connsiteY31" fmla="*/ 4136 h 10000"/>
              <a:gd name="connsiteX32" fmla="*/ 369 w 9002"/>
              <a:gd name="connsiteY32" fmla="*/ 3951 h 10000"/>
              <a:gd name="connsiteX33" fmla="*/ 386 w 9002"/>
              <a:gd name="connsiteY33" fmla="*/ 3951 h 10000"/>
              <a:gd name="connsiteX34" fmla="*/ 386 w 9002"/>
              <a:gd name="connsiteY34" fmla="*/ 3580 h 10000"/>
              <a:gd name="connsiteX35" fmla="*/ 436 w 9002"/>
              <a:gd name="connsiteY35" fmla="*/ 3580 h 10000"/>
              <a:gd name="connsiteX36" fmla="*/ 436 w 9002"/>
              <a:gd name="connsiteY36" fmla="*/ 3395 h 10000"/>
              <a:gd name="connsiteX37" fmla="*/ 705 w 9002"/>
              <a:gd name="connsiteY37" fmla="*/ 3395 h 10000"/>
              <a:gd name="connsiteX38" fmla="*/ 705 w 9002"/>
              <a:gd name="connsiteY38" fmla="*/ 3272 h 10000"/>
              <a:gd name="connsiteX39" fmla="*/ 956 w 9002"/>
              <a:gd name="connsiteY39" fmla="*/ 3272 h 10000"/>
              <a:gd name="connsiteX40" fmla="*/ 956 w 9002"/>
              <a:gd name="connsiteY40" fmla="*/ 3086 h 10000"/>
              <a:gd name="connsiteX41" fmla="*/ 1074 w 9002"/>
              <a:gd name="connsiteY41" fmla="*/ 3086 h 10000"/>
              <a:gd name="connsiteX42" fmla="*/ 1074 w 9002"/>
              <a:gd name="connsiteY42" fmla="*/ 2901 h 10000"/>
              <a:gd name="connsiteX43" fmla="*/ 1275 w 9002"/>
              <a:gd name="connsiteY43" fmla="*/ 2901 h 10000"/>
              <a:gd name="connsiteX44" fmla="*/ 1275 w 9002"/>
              <a:gd name="connsiteY44" fmla="*/ 2716 h 10000"/>
              <a:gd name="connsiteX45" fmla="*/ 1477 w 9002"/>
              <a:gd name="connsiteY45" fmla="*/ 2716 h 10000"/>
              <a:gd name="connsiteX46" fmla="*/ 1477 w 9002"/>
              <a:gd name="connsiteY46" fmla="*/ 2531 h 10000"/>
              <a:gd name="connsiteX47" fmla="*/ 1862 w 9002"/>
              <a:gd name="connsiteY47" fmla="*/ 2531 h 10000"/>
              <a:gd name="connsiteX48" fmla="*/ 1862 w 9002"/>
              <a:gd name="connsiteY48" fmla="*/ 2346 h 10000"/>
              <a:gd name="connsiteX49" fmla="*/ 1946 w 9002"/>
              <a:gd name="connsiteY49" fmla="*/ 2346 h 10000"/>
              <a:gd name="connsiteX50" fmla="*/ 1946 w 9002"/>
              <a:gd name="connsiteY50" fmla="*/ 2160 h 10000"/>
              <a:gd name="connsiteX51" fmla="*/ 2232 w 9002"/>
              <a:gd name="connsiteY51" fmla="*/ 2160 h 10000"/>
              <a:gd name="connsiteX52" fmla="*/ 2232 w 9002"/>
              <a:gd name="connsiteY52" fmla="*/ 1975 h 10000"/>
              <a:gd name="connsiteX53" fmla="*/ 3540 w 9002"/>
              <a:gd name="connsiteY53" fmla="*/ 1975 h 10000"/>
              <a:gd name="connsiteX54" fmla="*/ 3540 w 9002"/>
              <a:gd name="connsiteY54" fmla="*/ 1790 h 10000"/>
              <a:gd name="connsiteX55" fmla="*/ 3557 w 9002"/>
              <a:gd name="connsiteY55" fmla="*/ 1790 h 10000"/>
              <a:gd name="connsiteX56" fmla="*/ 3557 w 9002"/>
              <a:gd name="connsiteY56" fmla="*/ 1667 h 10000"/>
              <a:gd name="connsiteX57" fmla="*/ 3607 w 9002"/>
              <a:gd name="connsiteY57" fmla="*/ 1667 h 10000"/>
              <a:gd name="connsiteX58" fmla="*/ 3607 w 9002"/>
              <a:gd name="connsiteY58" fmla="*/ 1481 h 10000"/>
              <a:gd name="connsiteX59" fmla="*/ 3826 w 9002"/>
              <a:gd name="connsiteY59" fmla="*/ 1481 h 10000"/>
              <a:gd name="connsiteX60" fmla="*/ 3826 w 9002"/>
              <a:gd name="connsiteY60" fmla="*/ 1296 h 10000"/>
              <a:gd name="connsiteX61" fmla="*/ 4799 w 9002"/>
              <a:gd name="connsiteY61" fmla="*/ 1296 h 10000"/>
              <a:gd name="connsiteX62" fmla="*/ 4799 w 9002"/>
              <a:gd name="connsiteY62" fmla="*/ 1111 h 10000"/>
              <a:gd name="connsiteX63" fmla="*/ 5201 w 9002"/>
              <a:gd name="connsiteY63" fmla="*/ 1111 h 10000"/>
              <a:gd name="connsiteX64" fmla="*/ 5201 w 9002"/>
              <a:gd name="connsiteY64" fmla="*/ 926 h 10000"/>
              <a:gd name="connsiteX65" fmla="*/ 5772 w 9002"/>
              <a:gd name="connsiteY65" fmla="*/ 926 h 10000"/>
              <a:gd name="connsiteX66" fmla="*/ 5772 w 9002"/>
              <a:gd name="connsiteY66" fmla="*/ 741 h 10000"/>
              <a:gd name="connsiteX67" fmla="*/ 5889 w 9002"/>
              <a:gd name="connsiteY67" fmla="*/ 741 h 10000"/>
              <a:gd name="connsiteX68" fmla="*/ 5889 w 9002"/>
              <a:gd name="connsiteY68" fmla="*/ 556 h 10000"/>
              <a:gd name="connsiteX69" fmla="*/ 7886 w 9002"/>
              <a:gd name="connsiteY69" fmla="*/ 556 h 10000"/>
              <a:gd name="connsiteX70" fmla="*/ 7886 w 9002"/>
              <a:gd name="connsiteY70" fmla="*/ 370 h 10000"/>
              <a:gd name="connsiteX71" fmla="*/ 7903 w 9002"/>
              <a:gd name="connsiteY71" fmla="*/ 370 h 10000"/>
              <a:gd name="connsiteX72" fmla="*/ 7903 w 9002"/>
              <a:gd name="connsiteY72" fmla="*/ 185 h 10000"/>
              <a:gd name="connsiteX73" fmla="*/ 8372 w 9002"/>
              <a:gd name="connsiteY73" fmla="*/ 185 h 10000"/>
              <a:gd name="connsiteX74" fmla="*/ 8372 w 9002"/>
              <a:gd name="connsiteY74" fmla="*/ 0 h 10000"/>
              <a:gd name="connsiteX75" fmla="*/ 9002 w 9002"/>
              <a:gd name="connsiteY7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9002" h="10000">
                <a:moveTo>
                  <a:pt x="0" y="10000"/>
                </a:moveTo>
                <a:lnTo>
                  <a:pt x="0" y="10000"/>
                </a:lnTo>
                <a:lnTo>
                  <a:pt x="0" y="8951"/>
                </a:lnTo>
                <a:lnTo>
                  <a:pt x="17" y="8951"/>
                </a:lnTo>
                <a:lnTo>
                  <a:pt x="17" y="7531"/>
                </a:lnTo>
                <a:lnTo>
                  <a:pt x="50" y="7531"/>
                </a:lnTo>
                <a:lnTo>
                  <a:pt x="50" y="6975"/>
                </a:lnTo>
                <a:lnTo>
                  <a:pt x="67" y="6975"/>
                </a:lnTo>
                <a:lnTo>
                  <a:pt x="67" y="6605"/>
                </a:lnTo>
                <a:lnTo>
                  <a:pt x="101" y="6605"/>
                </a:lnTo>
                <a:lnTo>
                  <a:pt x="101" y="6420"/>
                </a:lnTo>
                <a:lnTo>
                  <a:pt x="117" y="6420"/>
                </a:lnTo>
                <a:lnTo>
                  <a:pt x="117" y="6296"/>
                </a:lnTo>
                <a:lnTo>
                  <a:pt x="151" y="6296"/>
                </a:lnTo>
                <a:lnTo>
                  <a:pt x="151" y="6111"/>
                </a:lnTo>
                <a:lnTo>
                  <a:pt x="168" y="6111"/>
                </a:lnTo>
                <a:lnTo>
                  <a:pt x="168" y="5926"/>
                </a:lnTo>
                <a:lnTo>
                  <a:pt x="201" y="5926"/>
                </a:lnTo>
                <a:lnTo>
                  <a:pt x="201" y="5556"/>
                </a:lnTo>
                <a:lnTo>
                  <a:pt x="218" y="5556"/>
                </a:lnTo>
                <a:lnTo>
                  <a:pt x="218" y="5370"/>
                </a:lnTo>
                <a:lnTo>
                  <a:pt x="252" y="5370"/>
                </a:lnTo>
                <a:lnTo>
                  <a:pt x="252" y="5185"/>
                </a:lnTo>
                <a:lnTo>
                  <a:pt x="268" y="5185"/>
                </a:lnTo>
                <a:lnTo>
                  <a:pt x="268" y="4691"/>
                </a:lnTo>
                <a:lnTo>
                  <a:pt x="302" y="4691"/>
                </a:lnTo>
                <a:lnTo>
                  <a:pt x="302" y="4506"/>
                </a:lnTo>
                <a:lnTo>
                  <a:pt x="319" y="4506"/>
                </a:lnTo>
                <a:lnTo>
                  <a:pt x="319" y="4321"/>
                </a:lnTo>
                <a:lnTo>
                  <a:pt x="352" y="4321"/>
                </a:lnTo>
                <a:lnTo>
                  <a:pt x="352" y="4136"/>
                </a:lnTo>
                <a:lnTo>
                  <a:pt x="369" y="4136"/>
                </a:lnTo>
                <a:lnTo>
                  <a:pt x="369" y="3951"/>
                </a:lnTo>
                <a:lnTo>
                  <a:pt x="386" y="3951"/>
                </a:lnTo>
                <a:lnTo>
                  <a:pt x="386" y="3580"/>
                </a:lnTo>
                <a:lnTo>
                  <a:pt x="436" y="3580"/>
                </a:lnTo>
                <a:lnTo>
                  <a:pt x="436" y="3395"/>
                </a:lnTo>
                <a:lnTo>
                  <a:pt x="705" y="3395"/>
                </a:lnTo>
                <a:lnTo>
                  <a:pt x="705" y="3272"/>
                </a:lnTo>
                <a:lnTo>
                  <a:pt x="956" y="3272"/>
                </a:lnTo>
                <a:lnTo>
                  <a:pt x="956" y="3086"/>
                </a:lnTo>
                <a:lnTo>
                  <a:pt x="1074" y="3086"/>
                </a:lnTo>
                <a:lnTo>
                  <a:pt x="1074" y="2901"/>
                </a:lnTo>
                <a:lnTo>
                  <a:pt x="1275" y="2901"/>
                </a:lnTo>
                <a:lnTo>
                  <a:pt x="1275" y="2716"/>
                </a:lnTo>
                <a:lnTo>
                  <a:pt x="1477" y="2716"/>
                </a:lnTo>
                <a:lnTo>
                  <a:pt x="1477" y="2531"/>
                </a:lnTo>
                <a:lnTo>
                  <a:pt x="1862" y="2531"/>
                </a:lnTo>
                <a:lnTo>
                  <a:pt x="1862" y="2346"/>
                </a:lnTo>
                <a:lnTo>
                  <a:pt x="1946" y="2346"/>
                </a:lnTo>
                <a:lnTo>
                  <a:pt x="1946" y="2160"/>
                </a:lnTo>
                <a:lnTo>
                  <a:pt x="2232" y="2160"/>
                </a:lnTo>
                <a:lnTo>
                  <a:pt x="2232" y="1975"/>
                </a:lnTo>
                <a:lnTo>
                  <a:pt x="3540" y="1975"/>
                </a:lnTo>
                <a:lnTo>
                  <a:pt x="3540" y="1790"/>
                </a:lnTo>
                <a:lnTo>
                  <a:pt x="3557" y="1790"/>
                </a:lnTo>
                <a:lnTo>
                  <a:pt x="3557" y="1667"/>
                </a:lnTo>
                <a:lnTo>
                  <a:pt x="3607" y="1667"/>
                </a:lnTo>
                <a:lnTo>
                  <a:pt x="3607" y="1481"/>
                </a:lnTo>
                <a:lnTo>
                  <a:pt x="3826" y="1481"/>
                </a:lnTo>
                <a:lnTo>
                  <a:pt x="3826" y="1296"/>
                </a:lnTo>
                <a:lnTo>
                  <a:pt x="4799" y="1296"/>
                </a:lnTo>
                <a:lnTo>
                  <a:pt x="4799" y="1111"/>
                </a:lnTo>
                <a:lnTo>
                  <a:pt x="5201" y="1111"/>
                </a:lnTo>
                <a:lnTo>
                  <a:pt x="5201" y="926"/>
                </a:lnTo>
                <a:lnTo>
                  <a:pt x="5772" y="926"/>
                </a:lnTo>
                <a:lnTo>
                  <a:pt x="5772" y="741"/>
                </a:lnTo>
                <a:lnTo>
                  <a:pt x="5889" y="741"/>
                </a:lnTo>
                <a:lnTo>
                  <a:pt x="5889" y="556"/>
                </a:lnTo>
                <a:lnTo>
                  <a:pt x="7886" y="556"/>
                </a:lnTo>
                <a:lnTo>
                  <a:pt x="7886" y="370"/>
                </a:lnTo>
                <a:lnTo>
                  <a:pt x="7903" y="370"/>
                </a:lnTo>
                <a:lnTo>
                  <a:pt x="7903" y="185"/>
                </a:lnTo>
                <a:lnTo>
                  <a:pt x="8372" y="185"/>
                </a:lnTo>
                <a:lnTo>
                  <a:pt x="8372" y="0"/>
                </a:lnTo>
                <a:lnTo>
                  <a:pt x="9002" y="0"/>
                </a:lnTo>
              </a:path>
            </a:pathLst>
          </a:custGeom>
          <a:noFill/>
          <a:ln w="28575" cap="rnd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Freeform 39">
            <a:extLst>
              <a:ext uri="{FF2B5EF4-FFF2-40B4-BE49-F238E27FC236}">
                <a16:creationId xmlns:a16="http://schemas.microsoft.com/office/drawing/2014/main" id="{CCCA6538-56A9-486A-904B-6B15302AC700}"/>
              </a:ext>
            </a:extLst>
          </p:cNvPr>
          <p:cNvSpPr>
            <a:spLocks/>
          </p:cNvSpPr>
          <p:nvPr/>
        </p:nvSpPr>
        <p:spPr bwMode="auto">
          <a:xfrm>
            <a:off x="1442476" y="1604168"/>
            <a:ext cx="4157228" cy="1446953"/>
          </a:xfrm>
          <a:custGeom>
            <a:avLst/>
            <a:gdLst>
              <a:gd name="T0" fmla="*/ 0 w 596"/>
              <a:gd name="T1" fmla="*/ 252 h 252"/>
              <a:gd name="T2" fmla="*/ 0 w 596"/>
              <a:gd name="T3" fmla="*/ 252 h 252"/>
              <a:gd name="T4" fmla="*/ 0 w 596"/>
              <a:gd name="T5" fmla="*/ 243 h 252"/>
              <a:gd name="T6" fmla="*/ 1 w 596"/>
              <a:gd name="T7" fmla="*/ 243 h 252"/>
              <a:gd name="T8" fmla="*/ 1 w 596"/>
              <a:gd name="T9" fmla="*/ 209 h 252"/>
              <a:gd name="T10" fmla="*/ 6 w 596"/>
              <a:gd name="T11" fmla="*/ 209 h 252"/>
              <a:gd name="T12" fmla="*/ 6 w 596"/>
              <a:gd name="T13" fmla="*/ 192 h 252"/>
              <a:gd name="T14" fmla="*/ 7 w 596"/>
              <a:gd name="T15" fmla="*/ 192 h 252"/>
              <a:gd name="T16" fmla="*/ 7 w 596"/>
              <a:gd name="T17" fmla="*/ 183 h 252"/>
              <a:gd name="T18" fmla="*/ 10 w 596"/>
              <a:gd name="T19" fmla="*/ 183 h 252"/>
              <a:gd name="T20" fmla="*/ 10 w 596"/>
              <a:gd name="T21" fmla="*/ 175 h 252"/>
              <a:gd name="T22" fmla="*/ 15 w 596"/>
              <a:gd name="T23" fmla="*/ 175 h 252"/>
              <a:gd name="T24" fmla="*/ 15 w 596"/>
              <a:gd name="T25" fmla="*/ 166 h 252"/>
              <a:gd name="T26" fmla="*/ 19 w 596"/>
              <a:gd name="T27" fmla="*/ 166 h 252"/>
              <a:gd name="T28" fmla="*/ 19 w 596"/>
              <a:gd name="T29" fmla="*/ 158 h 252"/>
              <a:gd name="T30" fmla="*/ 23 w 596"/>
              <a:gd name="T31" fmla="*/ 158 h 252"/>
              <a:gd name="T32" fmla="*/ 23 w 596"/>
              <a:gd name="T33" fmla="*/ 149 h 252"/>
              <a:gd name="T34" fmla="*/ 26 w 596"/>
              <a:gd name="T35" fmla="*/ 149 h 252"/>
              <a:gd name="T36" fmla="*/ 26 w 596"/>
              <a:gd name="T37" fmla="*/ 140 h 252"/>
              <a:gd name="T38" fmla="*/ 28 w 596"/>
              <a:gd name="T39" fmla="*/ 140 h 252"/>
              <a:gd name="T40" fmla="*/ 28 w 596"/>
              <a:gd name="T41" fmla="*/ 132 h 252"/>
              <a:gd name="T42" fmla="*/ 31 w 596"/>
              <a:gd name="T43" fmla="*/ 132 h 252"/>
              <a:gd name="T44" fmla="*/ 31 w 596"/>
              <a:gd name="T45" fmla="*/ 123 h 252"/>
              <a:gd name="T46" fmla="*/ 34 w 596"/>
              <a:gd name="T47" fmla="*/ 123 h 252"/>
              <a:gd name="T48" fmla="*/ 34 w 596"/>
              <a:gd name="T49" fmla="*/ 115 h 252"/>
              <a:gd name="T50" fmla="*/ 37 w 596"/>
              <a:gd name="T51" fmla="*/ 115 h 252"/>
              <a:gd name="T52" fmla="*/ 37 w 596"/>
              <a:gd name="T53" fmla="*/ 106 h 252"/>
              <a:gd name="T54" fmla="*/ 41 w 596"/>
              <a:gd name="T55" fmla="*/ 106 h 252"/>
              <a:gd name="T56" fmla="*/ 41 w 596"/>
              <a:gd name="T57" fmla="*/ 98 h 252"/>
              <a:gd name="T58" fmla="*/ 59 w 596"/>
              <a:gd name="T59" fmla="*/ 98 h 252"/>
              <a:gd name="T60" fmla="*/ 59 w 596"/>
              <a:gd name="T61" fmla="*/ 89 h 252"/>
              <a:gd name="T62" fmla="*/ 70 w 596"/>
              <a:gd name="T63" fmla="*/ 89 h 252"/>
              <a:gd name="T64" fmla="*/ 70 w 596"/>
              <a:gd name="T65" fmla="*/ 80 h 252"/>
              <a:gd name="T66" fmla="*/ 76 w 596"/>
              <a:gd name="T67" fmla="*/ 80 h 252"/>
              <a:gd name="T68" fmla="*/ 76 w 596"/>
              <a:gd name="T69" fmla="*/ 72 h 252"/>
              <a:gd name="T70" fmla="*/ 100 w 596"/>
              <a:gd name="T71" fmla="*/ 72 h 252"/>
              <a:gd name="T72" fmla="*/ 100 w 596"/>
              <a:gd name="T73" fmla="*/ 63 h 252"/>
              <a:gd name="T74" fmla="*/ 103 w 596"/>
              <a:gd name="T75" fmla="*/ 63 h 252"/>
              <a:gd name="T76" fmla="*/ 103 w 596"/>
              <a:gd name="T77" fmla="*/ 54 h 252"/>
              <a:gd name="T78" fmla="*/ 158 w 596"/>
              <a:gd name="T79" fmla="*/ 54 h 252"/>
              <a:gd name="T80" fmla="*/ 158 w 596"/>
              <a:gd name="T81" fmla="*/ 46 h 252"/>
              <a:gd name="T82" fmla="*/ 177 w 596"/>
              <a:gd name="T83" fmla="*/ 46 h 252"/>
              <a:gd name="T84" fmla="*/ 177 w 596"/>
              <a:gd name="T85" fmla="*/ 37 h 252"/>
              <a:gd name="T86" fmla="*/ 258 w 596"/>
              <a:gd name="T87" fmla="*/ 37 h 252"/>
              <a:gd name="T88" fmla="*/ 258 w 596"/>
              <a:gd name="T89" fmla="*/ 28 h 252"/>
              <a:gd name="T90" fmla="*/ 350 w 596"/>
              <a:gd name="T91" fmla="*/ 28 h 252"/>
              <a:gd name="T92" fmla="*/ 350 w 596"/>
              <a:gd name="T93" fmla="*/ 19 h 252"/>
              <a:gd name="T94" fmla="*/ 378 w 596"/>
              <a:gd name="T95" fmla="*/ 19 h 252"/>
              <a:gd name="T96" fmla="*/ 378 w 596"/>
              <a:gd name="T97" fmla="*/ 10 h 252"/>
              <a:gd name="T98" fmla="*/ 400 w 596"/>
              <a:gd name="T99" fmla="*/ 10 h 252"/>
              <a:gd name="T100" fmla="*/ 400 w 596"/>
              <a:gd name="T101" fmla="*/ 0 h 252"/>
              <a:gd name="T102" fmla="*/ 596 w 596"/>
              <a:gd name="T103" fmla="*/ 0 h 252"/>
              <a:gd name="connsiteX0" fmla="*/ 0 w 8995"/>
              <a:gd name="connsiteY0" fmla="*/ 10000 h 10000"/>
              <a:gd name="connsiteX1" fmla="*/ 0 w 8995"/>
              <a:gd name="connsiteY1" fmla="*/ 10000 h 10000"/>
              <a:gd name="connsiteX2" fmla="*/ 0 w 8995"/>
              <a:gd name="connsiteY2" fmla="*/ 9643 h 10000"/>
              <a:gd name="connsiteX3" fmla="*/ 17 w 8995"/>
              <a:gd name="connsiteY3" fmla="*/ 9643 h 10000"/>
              <a:gd name="connsiteX4" fmla="*/ 17 w 8995"/>
              <a:gd name="connsiteY4" fmla="*/ 8294 h 10000"/>
              <a:gd name="connsiteX5" fmla="*/ 101 w 8995"/>
              <a:gd name="connsiteY5" fmla="*/ 8294 h 10000"/>
              <a:gd name="connsiteX6" fmla="*/ 101 w 8995"/>
              <a:gd name="connsiteY6" fmla="*/ 7619 h 10000"/>
              <a:gd name="connsiteX7" fmla="*/ 117 w 8995"/>
              <a:gd name="connsiteY7" fmla="*/ 7619 h 10000"/>
              <a:gd name="connsiteX8" fmla="*/ 117 w 8995"/>
              <a:gd name="connsiteY8" fmla="*/ 7262 h 10000"/>
              <a:gd name="connsiteX9" fmla="*/ 168 w 8995"/>
              <a:gd name="connsiteY9" fmla="*/ 7262 h 10000"/>
              <a:gd name="connsiteX10" fmla="*/ 168 w 8995"/>
              <a:gd name="connsiteY10" fmla="*/ 6944 h 10000"/>
              <a:gd name="connsiteX11" fmla="*/ 252 w 8995"/>
              <a:gd name="connsiteY11" fmla="*/ 6944 h 10000"/>
              <a:gd name="connsiteX12" fmla="*/ 252 w 8995"/>
              <a:gd name="connsiteY12" fmla="*/ 6587 h 10000"/>
              <a:gd name="connsiteX13" fmla="*/ 319 w 8995"/>
              <a:gd name="connsiteY13" fmla="*/ 6587 h 10000"/>
              <a:gd name="connsiteX14" fmla="*/ 319 w 8995"/>
              <a:gd name="connsiteY14" fmla="*/ 6270 h 10000"/>
              <a:gd name="connsiteX15" fmla="*/ 386 w 8995"/>
              <a:gd name="connsiteY15" fmla="*/ 6270 h 10000"/>
              <a:gd name="connsiteX16" fmla="*/ 386 w 8995"/>
              <a:gd name="connsiteY16" fmla="*/ 5913 h 10000"/>
              <a:gd name="connsiteX17" fmla="*/ 436 w 8995"/>
              <a:gd name="connsiteY17" fmla="*/ 5913 h 10000"/>
              <a:gd name="connsiteX18" fmla="*/ 436 w 8995"/>
              <a:gd name="connsiteY18" fmla="*/ 5556 h 10000"/>
              <a:gd name="connsiteX19" fmla="*/ 470 w 8995"/>
              <a:gd name="connsiteY19" fmla="*/ 5556 h 10000"/>
              <a:gd name="connsiteX20" fmla="*/ 470 w 8995"/>
              <a:gd name="connsiteY20" fmla="*/ 5238 h 10000"/>
              <a:gd name="connsiteX21" fmla="*/ 520 w 8995"/>
              <a:gd name="connsiteY21" fmla="*/ 5238 h 10000"/>
              <a:gd name="connsiteX22" fmla="*/ 520 w 8995"/>
              <a:gd name="connsiteY22" fmla="*/ 4881 h 10000"/>
              <a:gd name="connsiteX23" fmla="*/ 570 w 8995"/>
              <a:gd name="connsiteY23" fmla="*/ 4881 h 10000"/>
              <a:gd name="connsiteX24" fmla="*/ 570 w 8995"/>
              <a:gd name="connsiteY24" fmla="*/ 4563 h 10000"/>
              <a:gd name="connsiteX25" fmla="*/ 621 w 8995"/>
              <a:gd name="connsiteY25" fmla="*/ 4563 h 10000"/>
              <a:gd name="connsiteX26" fmla="*/ 621 w 8995"/>
              <a:gd name="connsiteY26" fmla="*/ 4206 h 10000"/>
              <a:gd name="connsiteX27" fmla="*/ 688 w 8995"/>
              <a:gd name="connsiteY27" fmla="*/ 4206 h 10000"/>
              <a:gd name="connsiteX28" fmla="*/ 688 w 8995"/>
              <a:gd name="connsiteY28" fmla="*/ 3889 h 10000"/>
              <a:gd name="connsiteX29" fmla="*/ 990 w 8995"/>
              <a:gd name="connsiteY29" fmla="*/ 3889 h 10000"/>
              <a:gd name="connsiteX30" fmla="*/ 990 w 8995"/>
              <a:gd name="connsiteY30" fmla="*/ 3532 h 10000"/>
              <a:gd name="connsiteX31" fmla="*/ 1174 w 8995"/>
              <a:gd name="connsiteY31" fmla="*/ 3532 h 10000"/>
              <a:gd name="connsiteX32" fmla="*/ 1174 w 8995"/>
              <a:gd name="connsiteY32" fmla="*/ 3175 h 10000"/>
              <a:gd name="connsiteX33" fmla="*/ 1275 w 8995"/>
              <a:gd name="connsiteY33" fmla="*/ 3175 h 10000"/>
              <a:gd name="connsiteX34" fmla="*/ 1275 w 8995"/>
              <a:gd name="connsiteY34" fmla="*/ 2857 h 10000"/>
              <a:gd name="connsiteX35" fmla="*/ 1678 w 8995"/>
              <a:gd name="connsiteY35" fmla="*/ 2857 h 10000"/>
              <a:gd name="connsiteX36" fmla="*/ 1678 w 8995"/>
              <a:gd name="connsiteY36" fmla="*/ 2500 h 10000"/>
              <a:gd name="connsiteX37" fmla="*/ 1728 w 8995"/>
              <a:gd name="connsiteY37" fmla="*/ 2500 h 10000"/>
              <a:gd name="connsiteX38" fmla="*/ 1728 w 8995"/>
              <a:gd name="connsiteY38" fmla="*/ 2143 h 10000"/>
              <a:gd name="connsiteX39" fmla="*/ 2651 w 8995"/>
              <a:gd name="connsiteY39" fmla="*/ 2143 h 10000"/>
              <a:gd name="connsiteX40" fmla="*/ 2651 w 8995"/>
              <a:gd name="connsiteY40" fmla="*/ 1825 h 10000"/>
              <a:gd name="connsiteX41" fmla="*/ 2970 w 8995"/>
              <a:gd name="connsiteY41" fmla="*/ 1825 h 10000"/>
              <a:gd name="connsiteX42" fmla="*/ 2970 w 8995"/>
              <a:gd name="connsiteY42" fmla="*/ 1468 h 10000"/>
              <a:gd name="connsiteX43" fmla="*/ 4329 w 8995"/>
              <a:gd name="connsiteY43" fmla="*/ 1468 h 10000"/>
              <a:gd name="connsiteX44" fmla="*/ 4329 w 8995"/>
              <a:gd name="connsiteY44" fmla="*/ 1111 h 10000"/>
              <a:gd name="connsiteX45" fmla="*/ 5872 w 8995"/>
              <a:gd name="connsiteY45" fmla="*/ 1111 h 10000"/>
              <a:gd name="connsiteX46" fmla="*/ 5872 w 8995"/>
              <a:gd name="connsiteY46" fmla="*/ 754 h 10000"/>
              <a:gd name="connsiteX47" fmla="*/ 6342 w 8995"/>
              <a:gd name="connsiteY47" fmla="*/ 754 h 10000"/>
              <a:gd name="connsiteX48" fmla="*/ 6342 w 8995"/>
              <a:gd name="connsiteY48" fmla="*/ 397 h 10000"/>
              <a:gd name="connsiteX49" fmla="*/ 6711 w 8995"/>
              <a:gd name="connsiteY49" fmla="*/ 397 h 10000"/>
              <a:gd name="connsiteX50" fmla="*/ 6711 w 8995"/>
              <a:gd name="connsiteY50" fmla="*/ 0 h 10000"/>
              <a:gd name="connsiteX51" fmla="*/ 8995 w 8995"/>
              <a:gd name="connsiteY5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995" h="10000">
                <a:moveTo>
                  <a:pt x="0" y="10000"/>
                </a:moveTo>
                <a:lnTo>
                  <a:pt x="0" y="10000"/>
                </a:lnTo>
                <a:lnTo>
                  <a:pt x="0" y="9643"/>
                </a:lnTo>
                <a:lnTo>
                  <a:pt x="17" y="9643"/>
                </a:lnTo>
                <a:lnTo>
                  <a:pt x="17" y="8294"/>
                </a:lnTo>
                <a:lnTo>
                  <a:pt x="101" y="8294"/>
                </a:lnTo>
                <a:lnTo>
                  <a:pt x="101" y="7619"/>
                </a:lnTo>
                <a:lnTo>
                  <a:pt x="117" y="7619"/>
                </a:lnTo>
                <a:lnTo>
                  <a:pt x="117" y="7262"/>
                </a:lnTo>
                <a:lnTo>
                  <a:pt x="168" y="7262"/>
                </a:lnTo>
                <a:lnTo>
                  <a:pt x="168" y="6944"/>
                </a:lnTo>
                <a:lnTo>
                  <a:pt x="252" y="6944"/>
                </a:lnTo>
                <a:lnTo>
                  <a:pt x="252" y="6587"/>
                </a:lnTo>
                <a:lnTo>
                  <a:pt x="319" y="6587"/>
                </a:lnTo>
                <a:lnTo>
                  <a:pt x="319" y="6270"/>
                </a:lnTo>
                <a:lnTo>
                  <a:pt x="386" y="6270"/>
                </a:lnTo>
                <a:lnTo>
                  <a:pt x="386" y="5913"/>
                </a:lnTo>
                <a:lnTo>
                  <a:pt x="436" y="5913"/>
                </a:lnTo>
                <a:lnTo>
                  <a:pt x="436" y="5556"/>
                </a:lnTo>
                <a:lnTo>
                  <a:pt x="470" y="5556"/>
                </a:lnTo>
                <a:lnTo>
                  <a:pt x="470" y="5238"/>
                </a:lnTo>
                <a:lnTo>
                  <a:pt x="520" y="5238"/>
                </a:lnTo>
                <a:lnTo>
                  <a:pt x="520" y="4881"/>
                </a:lnTo>
                <a:lnTo>
                  <a:pt x="570" y="4881"/>
                </a:lnTo>
                <a:lnTo>
                  <a:pt x="570" y="4563"/>
                </a:lnTo>
                <a:lnTo>
                  <a:pt x="621" y="4563"/>
                </a:lnTo>
                <a:lnTo>
                  <a:pt x="621" y="4206"/>
                </a:lnTo>
                <a:lnTo>
                  <a:pt x="688" y="4206"/>
                </a:lnTo>
                <a:lnTo>
                  <a:pt x="688" y="3889"/>
                </a:lnTo>
                <a:lnTo>
                  <a:pt x="990" y="3889"/>
                </a:lnTo>
                <a:lnTo>
                  <a:pt x="990" y="3532"/>
                </a:lnTo>
                <a:lnTo>
                  <a:pt x="1174" y="3532"/>
                </a:lnTo>
                <a:lnTo>
                  <a:pt x="1174" y="3175"/>
                </a:lnTo>
                <a:lnTo>
                  <a:pt x="1275" y="3175"/>
                </a:lnTo>
                <a:lnTo>
                  <a:pt x="1275" y="2857"/>
                </a:lnTo>
                <a:lnTo>
                  <a:pt x="1678" y="2857"/>
                </a:lnTo>
                <a:lnTo>
                  <a:pt x="1678" y="2500"/>
                </a:lnTo>
                <a:lnTo>
                  <a:pt x="1728" y="2500"/>
                </a:lnTo>
                <a:lnTo>
                  <a:pt x="1728" y="2143"/>
                </a:lnTo>
                <a:lnTo>
                  <a:pt x="2651" y="2143"/>
                </a:lnTo>
                <a:lnTo>
                  <a:pt x="2651" y="1825"/>
                </a:lnTo>
                <a:lnTo>
                  <a:pt x="2970" y="1825"/>
                </a:lnTo>
                <a:lnTo>
                  <a:pt x="2970" y="1468"/>
                </a:lnTo>
                <a:lnTo>
                  <a:pt x="4329" y="1468"/>
                </a:lnTo>
                <a:lnTo>
                  <a:pt x="4329" y="1111"/>
                </a:lnTo>
                <a:lnTo>
                  <a:pt x="5872" y="1111"/>
                </a:lnTo>
                <a:lnTo>
                  <a:pt x="5872" y="754"/>
                </a:lnTo>
                <a:lnTo>
                  <a:pt x="6342" y="754"/>
                </a:lnTo>
                <a:lnTo>
                  <a:pt x="6342" y="397"/>
                </a:lnTo>
                <a:lnTo>
                  <a:pt x="6711" y="397"/>
                </a:lnTo>
                <a:lnTo>
                  <a:pt x="6711" y="0"/>
                </a:lnTo>
                <a:lnTo>
                  <a:pt x="8995" y="0"/>
                </a:lnTo>
              </a:path>
            </a:pathLst>
          </a:custGeom>
          <a:noFill/>
          <a:ln w="28575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0" name="直線コネクタ 249">
            <a:extLst>
              <a:ext uri="{FF2B5EF4-FFF2-40B4-BE49-F238E27FC236}">
                <a16:creationId xmlns:a16="http://schemas.microsoft.com/office/drawing/2014/main" id="{5C4335B3-C64C-4E9A-8DF9-2526F9075AF1}"/>
              </a:ext>
            </a:extLst>
          </p:cNvPr>
          <p:cNvCxnSpPr>
            <a:cxnSpLocks/>
          </p:cNvCxnSpPr>
          <p:nvPr/>
        </p:nvCxnSpPr>
        <p:spPr>
          <a:xfrm>
            <a:off x="1278302" y="322314"/>
            <a:ext cx="0" cy="28328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1" name="直線コネクタ 250">
            <a:extLst>
              <a:ext uri="{FF2B5EF4-FFF2-40B4-BE49-F238E27FC236}">
                <a16:creationId xmlns:a16="http://schemas.microsoft.com/office/drawing/2014/main" id="{6DC97431-F707-437E-978B-8F7B96638515}"/>
              </a:ext>
            </a:extLst>
          </p:cNvPr>
          <p:cNvCxnSpPr>
            <a:cxnSpLocks/>
          </p:cNvCxnSpPr>
          <p:nvPr/>
        </p:nvCxnSpPr>
        <p:spPr>
          <a:xfrm flipH="1">
            <a:off x="1275249" y="3155198"/>
            <a:ext cx="43244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2D93B7E0-F45B-4500-AF8B-C842C2FAD749}"/>
              </a:ext>
            </a:extLst>
          </p:cNvPr>
          <p:cNvSpPr txBox="1"/>
          <p:nvPr/>
        </p:nvSpPr>
        <p:spPr>
          <a:xfrm>
            <a:off x="877509" y="175026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60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F4F12B72-D991-454A-8A78-378A71FC9F9C}"/>
              </a:ext>
            </a:extLst>
          </p:cNvPr>
          <p:cNvSpPr txBox="1"/>
          <p:nvPr/>
        </p:nvSpPr>
        <p:spPr>
          <a:xfrm>
            <a:off x="877509" y="1081282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40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id="{36CA620D-7012-4869-9E79-3B2F24FD43FB}"/>
              </a:ext>
            </a:extLst>
          </p:cNvPr>
          <p:cNvSpPr txBox="1"/>
          <p:nvPr/>
        </p:nvSpPr>
        <p:spPr>
          <a:xfrm>
            <a:off x="877509" y="1982362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F3FED3B2-A629-4B6C-8B54-6EB8F9505F8F}"/>
              </a:ext>
            </a:extLst>
          </p:cNvPr>
          <p:cNvSpPr txBox="1"/>
          <p:nvPr/>
        </p:nvSpPr>
        <p:spPr>
          <a:xfrm>
            <a:off x="981515" y="2895143"/>
            <a:ext cx="290390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56" name="Rectangle 42">
            <a:extLst>
              <a:ext uri="{FF2B5EF4-FFF2-40B4-BE49-F238E27FC236}">
                <a16:creationId xmlns:a16="http://schemas.microsoft.com/office/drawing/2014/main" id="{17D3F07E-B8C9-4341-8215-2B66285F4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5164" y="32283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10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257" name="Rectangle 42">
            <a:extLst>
              <a:ext uri="{FF2B5EF4-FFF2-40B4-BE49-F238E27FC236}">
                <a16:creationId xmlns:a16="http://schemas.microsoft.com/office/drawing/2014/main" id="{BEF01F20-EDBA-44F4-90E7-5B3D3FB9C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9922" y="3228393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258" name="Rectangle 42">
            <a:extLst>
              <a:ext uri="{FF2B5EF4-FFF2-40B4-BE49-F238E27FC236}">
                <a16:creationId xmlns:a16="http://schemas.microsoft.com/office/drawing/2014/main" id="{212E7F05-56D0-4840-85C4-B5004AFA8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4196" y="3228393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259" name="Rectangle 42">
            <a:extLst>
              <a:ext uri="{FF2B5EF4-FFF2-40B4-BE49-F238E27FC236}">
                <a16:creationId xmlns:a16="http://schemas.microsoft.com/office/drawing/2014/main" id="{832E7FCE-0FAD-4F23-83FF-91C839554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130" y="3228393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2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260" name="Rectangle 42">
            <a:extLst>
              <a:ext uri="{FF2B5EF4-FFF2-40B4-BE49-F238E27FC236}">
                <a16:creationId xmlns:a16="http://schemas.microsoft.com/office/drawing/2014/main" id="{142433D6-2FCD-4A65-9117-764435693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6885" y="3228393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261" name="Rectangle 42">
            <a:extLst>
              <a:ext uri="{FF2B5EF4-FFF2-40B4-BE49-F238E27FC236}">
                <a16:creationId xmlns:a16="http://schemas.microsoft.com/office/drawing/2014/main" id="{634B113C-5F67-4E62-882D-8D9F8FAD5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4033" y="32283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12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262" name="Rectangle 42">
            <a:extLst>
              <a:ext uri="{FF2B5EF4-FFF2-40B4-BE49-F238E27FC236}">
                <a16:creationId xmlns:a16="http://schemas.microsoft.com/office/drawing/2014/main" id="{5AD8E054-7E35-42DF-8093-DD47BA32E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3825" y="3228393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00" dirty="0">
                <a:cs typeface="Arial" panose="020B0604020202020204" pitchFamily="34" charset="0"/>
              </a:rPr>
              <a:t>8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263" name="Rectangle 34">
            <a:extLst>
              <a:ext uri="{FF2B5EF4-FFF2-40B4-BE49-F238E27FC236}">
                <a16:creationId xmlns:a16="http://schemas.microsoft.com/office/drawing/2014/main" id="{4F3A2E9A-E7D5-4AD2-9680-95C743132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6511" y="3394470"/>
            <a:ext cx="145552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100" dirty="0">
                <a:cs typeface="Arial" panose="020B0604020202020204" pitchFamily="34" charset="0"/>
              </a:rPr>
              <a:t>Months after admission</a:t>
            </a:r>
            <a:endParaRPr kumimoji="0" lang="ja-JP" altLang="ja-JP" sz="1100" dirty="0">
              <a:cs typeface="Arial" panose="020B0604020202020204" pitchFamily="34" charset="0"/>
            </a:endParaRP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A716AE1D-F9BE-455C-A7E9-39C855E41B7A}"/>
              </a:ext>
            </a:extLst>
          </p:cNvPr>
          <p:cNvSpPr txBox="1"/>
          <p:nvPr/>
        </p:nvSpPr>
        <p:spPr>
          <a:xfrm>
            <a:off x="221004" y="3576452"/>
            <a:ext cx="895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 CTO</a:t>
            </a:r>
            <a:endParaRPr lang="ja-JP" altLang="en-US" sz="11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F80D58C7-209B-4337-A0CD-12BD22F2DC5A}"/>
              </a:ext>
            </a:extLst>
          </p:cNvPr>
          <p:cNvSpPr txBox="1"/>
          <p:nvPr/>
        </p:nvSpPr>
        <p:spPr>
          <a:xfrm>
            <a:off x="61501" y="3777786"/>
            <a:ext cx="1055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Without CTO</a:t>
            </a:r>
            <a:endParaRPr lang="ja-JP" altLang="en-US" sz="11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38065AA5-B495-4F67-90E0-0C01A2891EFD}"/>
              </a:ext>
            </a:extLst>
          </p:cNvPr>
          <p:cNvSpPr txBox="1"/>
          <p:nvPr/>
        </p:nvSpPr>
        <p:spPr>
          <a:xfrm>
            <a:off x="3638893" y="721054"/>
            <a:ext cx="2147732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Log-rank P=0.03</a:t>
            </a:r>
            <a:endParaRPr lang="ja-JP" altLang="en-US" sz="14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3C0B4BF9-9650-466B-A693-7035DBCB038C}"/>
              </a:ext>
            </a:extLst>
          </p:cNvPr>
          <p:cNvSpPr txBox="1"/>
          <p:nvPr/>
        </p:nvSpPr>
        <p:spPr>
          <a:xfrm>
            <a:off x="2670355" y="91422"/>
            <a:ext cx="1825870" cy="460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ja-JP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EF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BAD78CCC-F0D9-4C2B-924C-1A545A8E7FD3}"/>
              </a:ext>
            </a:extLst>
          </p:cNvPr>
          <p:cNvSpPr txBox="1"/>
          <p:nvPr/>
        </p:nvSpPr>
        <p:spPr>
          <a:xfrm>
            <a:off x="1874352" y="614941"/>
            <a:ext cx="1508625" cy="345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 CTO</a:t>
            </a:r>
            <a:endParaRPr lang="ja-JP" altLang="en-US" sz="12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8DA80DBA-B1DE-4A10-BBBF-A5E10338585F}"/>
              </a:ext>
            </a:extLst>
          </p:cNvPr>
          <p:cNvSpPr txBox="1"/>
          <p:nvPr/>
        </p:nvSpPr>
        <p:spPr>
          <a:xfrm>
            <a:off x="1874350" y="876587"/>
            <a:ext cx="1847731" cy="345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Without CTO</a:t>
            </a:r>
            <a:endParaRPr lang="ja-JP" altLang="en-US" sz="12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1A09ACD6-795D-462F-B993-7B1A45FB693C}"/>
              </a:ext>
            </a:extLst>
          </p:cNvPr>
          <p:cNvSpPr txBox="1"/>
          <p:nvPr/>
        </p:nvSpPr>
        <p:spPr>
          <a:xfrm rot="16200000">
            <a:off x="86066" y="1481415"/>
            <a:ext cx="1249060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Death (%)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1" name="コンテンツ プレースホルダー 4" descr="飛ぶ, カラフル, 暗い, 座る が含まれている画像&#10;&#10;自動的に生成された説明">
            <a:extLst>
              <a:ext uri="{FF2B5EF4-FFF2-40B4-BE49-F238E27FC236}">
                <a16:creationId xmlns:a16="http://schemas.microsoft.com/office/drawing/2014/main" id="{08473330-8DFF-4CB3-B558-E61B4CA1EF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7" t="50079" r="14289" b="31932"/>
          <a:stretch/>
        </p:blipFill>
        <p:spPr>
          <a:xfrm>
            <a:off x="1580542" y="641890"/>
            <a:ext cx="317659" cy="527845"/>
          </a:xfrm>
          <a:prstGeom prst="rect">
            <a:avLst/>
          </a:prstGeom>
        </p:spPr>
      </p:pic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564B2C34-E229-4A7E-AB66-AAB572B6A51E}"/>
              </a:ext>
            </a:extLst>
          </p:cNvPr>
          <p:cNvSpPr txBox="1"/>
          <p:nvPr/>
        </p:nvSpPr>
        <p:spPr>
          <a:xfrm>
            <a:off x="4996043" y="1318824"/>
            <a:ext cx="850447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31.9%</a:t>
            </a:r>
            <a:endParaRPr lang="ja-JP" altLang="en-US" sz="1400" dirty="0">
              <a:solidFill>
                <a:srgbClr val="FF00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5BCD5C13-B2E3-4E68-8899-F13968A19FED}"/>
              </a:ext>
            </a:extLst>
          </p:cNvPr>
          <p:cNvSpPr txBox="1"/>
          <p:nvPr/>
        </p:nvSpPr>
        <p:spPr>
          <a:xfrm>
            <a:off x="4993521" y="1812295"/>
            <a:ext cx="999088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FF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20.5%</a:t>
            </a:r>
            <a:endParaRPr lang="ja-JP" altLang="en-US" sz="1400" dirty="0">
              <a:solidFill>
                <a:srgbClr val="0000FF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1921D870-631D-4BDA-AD05-4E4C9F94BFC4}"/>
              </a:ext>
            </a:extLst>
          </p:cNvPr>
          <p:cNvSpPr txBox="1"/>
          <p:nvPr/>
        </p:nvSpPr>
        <p:spPr>
          <a:xfrm>
            <a:off x="270894" y="27745"/>
            <a:ext cx="700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5" name="コンテンツ プレースホルダー 4" descr="飛ぶ, カラフル, 暗い, 座る が含まれている画像&#10;&#10;自動的に生成された説明">
            <a:extLst>
              <a:ext uri="{FF2B5EF4-FFF2-40B4-BE49-F238E27FC236}">
                <a16:creationId xmlns:a16="http://schemas.microsoft.com/office/drawing/2014/main" id="{8852C2F7-9E1D-466F-A6BA-48FC8B6F2E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87" t="33237" r="14958" b="52731"/>
          <a:stretch/>
        </p:blipFill>
        <p:spPr>
          <a:xfrm>
            <a:off x="1579536" y="578934"/>
            <a:ext cx="317659" cy="411718"/>
          </a:xfrm>
          <a:prstGeom prst="rect">
            <a:avLst/>
          </a:prstGeom>
        </p:spPr>
      </p:pic>
      <p:sp>
        <p:nvSpPr>
          <p:cNvPr id="276" name="Rectangle 39">
            <a:extLst>
              <a:ext uri="{FF2B5EF4-FFF2-40B4-BE49-F238E27FC236}">
                <a16:creationId xmlns:a16="http://schemas.microsoft.com/office/drawing/2014/main" id="{968A5325-22FB-451B-BB60-C251B15B4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8431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231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77" name="Rectangle 40">
            <a:extLst>
              <a:ext uri="{FF2B5EF4-FFF2-40B4-BE49-F238E27FC236}">
                <a16:creationId xmlns:a16="http://schemas.microsoft.com/office/drawing/2014/main" id="{85C0C210-274B-4B06-954E-DF2C62011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7070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223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78" name="Rectangle 41">
            <a:extLst>
              <a:ext uri="{FF2B5EF4-FFF2-40B4-BE49-F238E27FC236}">
                <a16:creationId xmlns:a16="http://schemas.microsoft.com/office/drawing/2014/main" id="{39426B15-AEBF-459B-9FE5-20EE9E2D8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6961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215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79" name="Rectangle 45">
            <a:extLst>
              <a:ext uri="{FF2B5EF4-FFF2-40B4-BE49-F238E27FC236}">
                <a16:creationId xmlns:a16="http://schemas.microsoft.com/office/drawing/2014/main" id="{56A971B5-2ADE-4CE8-8EFD-5F9C919E7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72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70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0" name="Rectangle 46">
            <a:extLst>
              <a:ext uri="{FF2B5EF4-FFF2-40B4-BE49-F238E27FC236}">
                <a16:creationId xmlns:a16="http://schemas.microsoft.com/office/drawing/2014/main" id="{A04386DF-6232-4815-A3A3-6FC1F3E0C1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2411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65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1" name="Rectangle 47">
            <a:extLst>
              <a:ext uri="{FF2B5EF4-FFF2-40B4-BE49-F238E27FC236}">
                <a16:creationId xmlns:a16="http://schemas.microsoft.com/office/drawing/2014/main" id="{BBA5957A-A158-4601-978A-926978C07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2302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57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2" name="Rectangle 38">
            <a:extLst>
              <a:ext uri="{FF2B5EF4-FFF2-40B4-BE49-F238E27FC236}">
                <a16:creationId xmlns:a16="http://schemas.microsoft.com/office/drawing/2014/main" id="{21D63B5C-75E6-4638-BD13-96FB3F1CB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682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276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3" name="Rectangle 44">
            <a:extLst>
              <a:ext uri="{FF2B5EF4-FFF2-40B4-BE49-F238E27FC236}">
                <a16:creationId xmlns:a16="http://schemas.microsoft.com/office/drawing/2014/main" id="{E46F67D1-92EA-4452-8152-F537829F2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6023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92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4" name="Rectangle 39">
            <a:extLst>
              <a:ext uri="{FF2B5EF4-FFF2-40B4-BE49-F238E27FC236}">
                <a16:creationId xmlns:a16="http://schemas.microsoft.com/office/drawing/2014/main" id="{4D51F566-248B-40AD-BDA8-7114D2EA6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206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216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5" name="Rectangle 45">
            <a:extLst>
              <a:ext uri="{FF2B5EF4-FFF2-40B4-BE49-F238E27FC236}">
                <a16:creationId xmlns:a16="http://schemas.microsoft.com/office/drawing/2014/main" id="{0DD4D00A-FF7C-4044-9B5D-1B616C66D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5547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59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6" name="Rectangle 39">
            <a:extLst>
              <a:ext uri="{FF2B5EF4-FFF2-40B4-BE49-F238E27FC236}">
                <a16:creationId xmlns:a16="http://schemas.microsoft.com/office/drawing/2014/main" id="{FCD4C1B8-DD82-47C6-AE8D-E3613DC43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5925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227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7" name="Rectangle 45">
            <a:extLst>
              <a:ext uri="{FF2B5EF4-FFF2-40B4-BE49-F238E27FC236}">
                <a16:creationId xmlns:a16="http://schemas.microsoft.com/office/drawing/2014/main" id="{59049931-CA44-41B8-A3B6-A75888B3A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1266" y="3622443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66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8" name="Rectangle 39">
            <a:extLst>
              <a:ext uri="{FF2B5EF4-FFF2-40B4-BE49-F238E27FC236}">
                <a16:creationId xmlns:a16="http://schemas.microsoft.com/office/drawing/2014/main" id="{7D61CDFC-E62E-461C-9E51-9A9B30EEC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3269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212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89" name="Rectangle 45">
            <a:extLst>
              <a:ext uri="{FF2B5EF4-FFF2-40B4-BE49-F238E27FC236}">
                <a16:creationId xmlns:a16="http://schemas.microsoft.com/office/drawing/2014/main" id="{6F29AC39-B346-4EED-9FFB-EB1D4B4C7F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8610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57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90" name="Line 66">
            <a:extLst>
              <a:ext uri="{FF2B5EF4-FFF2-40B4-BE49-F238E27FC236}">
                <a16:creationId xmlns:a16="http://schemas.microsoft.com/office/drawing/2014/main" id="{971C4CF2-936E-4E93-BB37-724AC3724DD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5982" y="7507170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Line 67">
            <a:extLst>
              <a:ext uri="{FF2B5EF4-FFF2-40B4-BE49-F238E27FC236}">
                <a16:creationId xmlns:a16="http://schemas.microsoft.com/office/drawing/2014/main" id="{B2C966DE-0D70-4673-B1C7-FA239497C3C6}"/>
              </a:ext>
            </a:extLst>
          </p:cNvPr>
          <p:cNvSpPr>
            <a:spLocks noChangeShapeType="1"/>
          </p:cNvSpPr>
          <p:nvPr/>
        </p:nvSpPr>
        <p:spPr bwMode="auto">
          <a:xfrm>
            <a:off x="2117043" y="7507170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Line 68">
            <a:extLst>
              <a:ext uri="{FF2B5EF4-FFF2-40B4-BE49-F238E27FC236}">
                <a16:creationId xmlns:a16="http://schemas.microsoft.com/office/drawing/2014/main" id="{F4E7CFE5-19E4-4F31-BE37-65B9C49065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806195" y="7507170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Line 69">
            <a:extLst>
              <a:ext uri="{FF2B5EF4-FFF2-40B4-BE49-F238E27FC236}">
                <a16:creationId xmlns:a16="http://schemas.microsoft.com/office/drawing/2014/main" id="{659ECB7D-112A-4310-95FC-F0C13B3E2E13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7256" y="7507170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Line 70">
            <a:extLst>
              <a:ext uri="{FF2B5EF4-FFF2-40B4-BE49-F238E27FC236}">
                <a16:creationId xmlns:a16="http://schemas.microsoft.com/office/drawing/2014/main" id="{EA37DA1B-E6C6-4A43-9B8A-C3AD31F525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4044" y="7507170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Line 71">
            <a:extLst>
              <a:ext uri="{FF2B5EF4-FFF2-40B4-BE49-F238E27FC236}">
                <a16:creationId xmlns:a16="http://schemas.microsoft.com/office/drawing/2014/main" id="{51F53904-8DA9-4B03-94E2-E34D3202556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5105" y="7507170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Line 72">
            <a:extLst>
              <a:ext uri="{FF2B5EF4-FFF2-40B4-BE49-F238E27FC236}">
                <a16:creationId xmlns:a16="http://schemas.microsoft.com/office/drawing/2014/main" id="{77AE351F-A610-424A-83C6-44D2C7AF1C7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74257" y="7507170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Line 81">
            <a:extLst>
              <a:ext uri="{FF2B5EF4-FFF2-40B4-BE49-F238E27FC236}">
                <a16:creationId xmlns:a16="http://schemas.microsoft.com/office/drawing/2014/main" id="{A39A49B2-832A-418D-9E36-96266890AE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87356" y="7398301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Line 82">
            <a:extLst>
              <a:ext uri="{FF2B5EF4-FFF2-40B4-BE49-F238E27FC236}">
                <a16:creationId xmlns:a16="http://schemas.microsoft.com/office/drawing/2014/main" id="{AE84E232-F014-4FC5-8D60-209BA0123A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87356" y="6945016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Line 83">
            <a:extLst>
              <a:ext uri="{FF2B5EF4-FFF2-40B4-BE49-F238E27FC236}">
                <a16:creationId xmlns:a16="http://schemas.microsoft.com/office/drawing/2014/main" id="{B8B6CAF5-32CD-4F69-9324-8F9110C9A3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87356" y="6489751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Line 84">
            <a:extLst>
              <a:ext uri="{FF2B5EF4-FFF2-40B4-BE49-F238E27FC236}">
                <a16:creationId xmlns:a16="http://schemas.microsoft.com/office/drawing/2014/main" id="{DFBF5A56-BFBB-49B4-878A-FE752B57F3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87356" y="6036464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Line 85">
            <a:extLst>
              <a:ext uri="{FF2B5EF4-FFF2-40B4-BE49-F238E27FC236}">
                <a16:creationId xmlns:a16="http://schemas.microsoft.com/office/drawing/2014/main" id="{425848C7-5AAB-490A-AA03-13C42FFEB54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87356" y="5589117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2" name="Line 86">
            <a:extLst>
              <a:ext uri="{FF2B5EF4-FFF2-40B4-BE49-F238E27FC236}">
                <a16:creationId xmlns:a16="http://schemas.microsoft.com/office/drawing/2014/main" id="{7E4CB8EA-465B-414E-8D06-98556E0D4F7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87356" y="5135831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" name="Line 87">
            <a:extLst>
              <a:ext uri="{FF2B5EF4-FFF2-40B4-BE49-F238E27FC236}">
                <a16:creationId xmlns:a16="http://schemas.microsoft.com/office/drawing/2014/main" id="{E2E2C3B8-30E3-4D9A-92FB-EFA4625230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87356" y="4680566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Freeform 98">
            <a:extLst>
              <a:ext uri="{FF2B5EF4-FFF2-40B4-BE49-F238E27FC236}">
                <a16:creationId xmlns:a16="http://schemas.microsoft.com/office/drawing/2014/main" id="{219A007D-696D-4C2A-8B04-141C9E825236}"/>
              </a:ext>
            </a:extLst>
          </p:cNvPr>
          <p:cNvSpPr>
            <a:spLocks/>
          </p:cNvSpPr>
          <p:nvPr/>
        </p:nvSpPr>
        <p:spPr bwMode="auto">
          <a:xfrm>
            <a:off x="1425982" y="6392759"/>
            <a:ext cx="4145211" cy="1005543"/>
          </a:xfrm>
          <a:custGeom>
            <a:avLst/>
            <a:gdLst>
              <a:gd name="T0" fmla="*/ 0 w 596"/>
              <a:gd name="T1" fmla="*/ 175 h 175"/>
              <a:gd name="T2" fmla="*/ 1 w 596"/>
              <a:gd name="T3" fmla="*/ 158 h 175"/>
              <a:gd name="T4" fmla="*/ 3 w 596"/>
              <a:gd name="T5" fmla="*/ 134 h 175"/>
              <a:gd name="T6" fmla="*/ 4 w 596"/>
              <a:gd name="T7" fmla="*/ 123 h 175"/>
              <a:gd name="T8" fmla="*/ 6 w 596"/>
              <a:gd name="T9" fmla="*/ 117 h 175"/>
              <a:gd name="T10" fmla="*/ 7 w 596"/>
              <a:gd name="T11" fmla="*/ 111 h 175"/>
              <a:gd name="T12" fmla="*/ 9 w 596"/>
              <a:gd name="T13" fmla="*/ 108 h 175"/>
              <a:gd name="T14" fmla="*/ 10 w 596"/>
              <a:gd name="T15" fmla="*/ 105 h 175"/>
              <a:gd name="T16" fmla="*/ 12 w 596"/>
              <a:gd name="T17" fmla="*/ 103 h 175"/>
              <a:gd name="T18" fmla="*/ 15 w 596"/>
              <a:gd name="T19" fmla="*/ 100 h 175"/>
              <a:gd name="T20" fmla="*/ 16 w 596"/>
              <a:gd name="T21" fmla="*/ 97 h 175"/>
              <a:gd name="T22" fmla="*/ 18 w 596"/>
              <a:gd name="T23" fmla="*/ 88 h 175"/>
              <a:gd name="T24" fmla="*/ 19 w 596"/>
              <a:gd name="T25" fmla="*/ 85 h 175"/>
              <a:gd name="T26" fmla="*/ 22 w 596"/>
              <a:gd name="T27" fmla="*/ 82 h 175"/>
              <a:gd name="T28" fmla="*/ 23 w 596"/>
              <a:gd name="T29" fmla="*/ 79 h 175"/>
              <a:gd name="T30" fmla="*/ 28 w 596"/>
              <a:gd name="T31" fmla="*/ 73 h 175"/>
              <a:gd name="T32" fmla="*/ 42 w 596"/>
              <a:gd name="T33" fmla="*/ 70 h 175"/>
              <a:gd name="T34" fmla="*/ 59 w 596"/>
              <a:gd name="T35" fmla="*/ 67 h 175"/>
              <a:gd name="T36" fmla="*/ 64 w 596"/>
              <a:gd name="T37" fmla="*/ 64 h 175"/>
              <a:gd name="T38" fmla="*/ 67 w 596"/>
              <a:gd name="T39" fmla="*/ 61 h 175"/>
              <a:gd name="T40" fmla="*/ 76 w 596"/>
              <a:gd name="T41" fmla="*/ 58 h 175"/>
              <a:gd name="T42" fmla="*/ 82 w 596"/>
              <a:gd name="T43" fmla="*/ 52 h 175"/>
              <a:gd name="T44" fmla="*/ 107 w 596"/>
              <a:gd name="T45" fmla="*/ 49 h 175"/>
              <a:gd name="T46" fmla="*/ 111 w 596"/>
              <a:gd name="T47" fmla="*/ 46 h 175"/>
              <a:gd name="T48" fmla="*/ 133 w 596"/>
              <a:gd name="T49" fmla="*/ 43 h 175"/>
              <a:gd name="T50" fmla="*/ 135 w 596"/>
              <a:gd name="T51" fmla="*/ 40 h 175"/>
              <a:gd name="T52" fmla="*/ 142 w 596"/>
              <a:gd name="T53" fmla="*/ 37 h 175"/>
              <a:gd name="T54" fmla="*/ 198 w 596"/>
              <a:gd name="T55" fmla="*/ 34 h 175"/>
              <a:gd name="T56" fmla="*/ 201 w 596"/>
              <a:gd name="T57" fmla="*/ 31 h 175"/>
              <a:gd name="T58" fmla="*/ 206 w 596"/>
              <a:gd name="T59" fmla="*/ 28 h 175"/>
              <a:gd name="T60" fmla="*/ 212 w 596"/>
              <a:gd name="T61" fmla="*/ 25 h 175"/>
              <a:gd name="T62" fmla="*/ 225 w 596"/>
              <a:gd name="T63" fmla="*/ 22 h 175"/>
              <a:gd name="T64" fmla="*/ 228 w 596"/>
              <a:gd name="T65" fmla="*/ 19 h 175"/>
              <a:gd name="T66" fmla="*/ 310 w 596"/>
              <a:gd name="T67" fmla="*/ 16 h 175"/>
              <a:gd name="T68" fmla="*/ 348 w 596"/>
              <a:gd name="T69" fmla="*/ 13 h 175"/>
              <a:gd name="T70" fmla="*/ 372 w 596"/>
              <a:gd name="T71" fmla="*/ 9 h 175"/>
              <a:gd name="T72" fmla="*/ 450 w 596"/>
              <a:gd name="T73" fmla="*/ 6 h 175"/>
              <a:gd name="T74" fmla="*/ 492 w 596"/>
              <a:gd name="T75" fmla="*/ 3 h 175"/>
              <a:gd name="T76" fmla="*/ 596 w 596"/>
              <a:gd name="T77" fmla="*/ 0 h 175"/>
              <a:gd name="connsiteX0" fmla="*/ 0 w 8969"/>
              <a:gd name="connsiteY0" fmla="*/ 10000 h 10000"/>
              <a:gd name="connsiteX1" fmla="*/ 0 w 8969"/>
              <a:gd name="connsiteY1" fmla="*/ 10000 h 10000"/>
              <a:gd name="connsiteX2" fmla="*/ 0 w 8969"/>
              <a:gd name="connsiteY2" fmla="*/ 9029 h 10000"/>
              <a:gd name="connsiteX3" fmla="*/ 17 w 8969"/>
              <a:gd name="connsiteY3" fmla="*/ 9029 h 10000"/>
              <a:gd name="connsiteX4" fmla="*/ 17 w 8969"/>
              <a:gd name="connsiteY4" fmla="*/ 7657 h 10000"/>
              <a:gd name="connsiteX5" fmla="*/ 50 w 8969"/>
              <a:gd name="connsiteY5" fmla="*/ 7657 h 10000"/>
              <a:gd name="connsiteX6" fmla="*/ 50 w 8969"/>
              <a:gd name="connsiteY6" fmla="*/ 7029 h 10000"/>
              <a:gd name="connsiteX7" fmla="*/ 67 w 8969"/>
              <a:gd name="connsiteY7" fmla="*/ 7029 h 10000"/>
              <a:gd name="connsiteX8" fmla="*/ 67 w 8969"/>
              <a:gd name="connsiteY8" fmla="*/ 6686 h 10000"/>
              <a:gd name="connsiteX9" fmla="*/ 101 w 8969"/>
              <a:gd name="connsiteY9" fmla="*/ 6686 h 10000"/>
              <a:gd name="connsiteX10" fmla="*/ 101 w 8969"/>
              <a:gd name="connsiteY10" fmla="*/ 6343 h 10000"/>
              <a:gd name="connsiteX11" fmla="*/ 117 w 8969"/>
              <a:gd name="connsiteY11" fmla="*/ 6343 h 10000"/>
              <a:gd name="connsiteX12" fmla="*/ 117 w 8969"/>
              <a:gd name="connsiteY12" fmla="*/ 6171 h 10000"/>
              <a:gd name="connsiteX13" fmla="*/ 151 w 8969"/>
              <a:gd name="connsiteY13" fmla="*/ 6171 h 10000"/>
              <a:gd name="connsiteX14" fmla="*/ 151 w 8969"/>
              <a:gd name="connsiteY14" fmla="*/ 6000 h 10000"/>
              <a:gd name="connsiteX15" fmla="*/ 168 w 8969"/>
              <a:gd name="connsiteY15" fmla="*/ 6000 h 10000"/>
              <a:gd name="connsiteX16" fmla="*/ 168 w 8969"/>
              <a:gd name="connsiteY16" fmla="*/ 5886 h 10000"/>
              <a:gd name="connsiteX17" fmla="*/ 201 w 8969"/>
              <a:gd name="connsiteY17" fmla="*/ 5886 h 10000"/>
              <a:gd name="connsiteX18" fmla="*/ 201 w 8969"/>
              <a:gd name="connsiteY18" fmla="*/ 5714 h 10000"/>
              <a:gd name="connsiteX19" fmla="*/ 252 w 8969"/>
              <a:gd name="connsiteY19" fmla="*/ 5714 h 10000"/>
              <a:gd name="connsiteX20" fmla="*/ 252 w 8969"/>
              <a:gd name="connsiteY20" fmla="*/ 5543 h 10000"/>
              <a:gd name="connsiteX21" fmla="*/ 268 w 8969"/>
              <a:gd name="connsiteY21" fmla="*/ 5543 h 10000"/>
              <a:gd name="connsiteX22" fmla="*/ 268 w 8969"/>
              <a:gd name="connsiteY22" fmla="*/ 5029 h 10000"/>
              <a:gd name="connsiteX23" fmla="*/ 302 w 8969"/>
              <a:gd name="connsiteY23" fmla="*/ 5029 h 10000"/>
              <a:gd name="connsiteX24" fmla="*/ 302 w 8969"/>
              <a:gd name="connsiteY24" fmla="*/ 4857 h 10000"/>
              <a:gd name="connsiteX25" fmla="*/ 319 w 8969"/>
              <a:gd name="connsiteY25" fmla="*/ 4857 h 10000"/>
              <a:gd name="connsiteX26" fmla="*/ 319 w 8969"/>
              <a:gd name="connsiteY26" fmla="*/ 4686 h 10000"/>
              <a:gd name="connsiteX27" fmla="*/ 369 w 8969"/>
              <a:gd name="connsiteY27" fmla="*/ 4686 h 10000"/>
              <a:gd name="connsiteX28" fmla="*/ 369 w 8969"/>
              <a:gd name="connsiteY28" fmla="*/ 4514 h 10000"/>
              <a:gd name="connsiteX29" fmla="*/ 386 w 8969"/>
              <a:gd name="connsiteY29" fmla="*/ 4514 h 10000"/>
              <a:gd name="connsiteX30" fmla="*/ 386 w 8969"/>
              <a:gd name="connsiteY30" fmla="*/ 4171 h 10000"/>
              <a:gd name="connsiteX31" fmla="*/ 470 w 8969"/>
              <a:gd name="connsiteY31" fmla="*/ 4171 h 10000"/>
              <a:gd name="connsiteX32" fmla="*/ 470 w 8969"/>
              <a:gd name="connsiteY32" fmla="*/ 4000 h 10000"/>
              <a:gd name="connsiteX33" fmla="*/ 705 w 8969"/>
              <a:gd name="connsiteY33" fmla="*/ 4000 h 10000"/>
              <a:gd name="connsiteX34" fmla="*/ 705 w 8969"/>
              <a:gd name="connsiteY34" fmla="*/ 3829 h 10000"/>
              <a:gd name="connsiteX35" fmla="*/ 990 w 8969"/>
              <a:gd name="connsiteY35" fmla="*/ 3829 h 10000"/>
              <a:gd name="connsiteX36" fmla="*/ 990 w 8969"/>
              <a:gd name="connsiteY36" fmla="*/ 3657 h 10000"/>
              <a:gd name="connsiteX37" fmla="*/ 1074 w 8969"/>
              <a:gd name="connsiteY37" fmla="*/ 3657 h 10000"/>
              <a:gd name="connsiteX38" fmla="*/ 1074 w 8969"/>
              <a:gd name="connsiteY38" fmla="*/ 3486 h 10000"/>
              <a:gd name="connsiteX39" fmla="*/ 1124 w 8969"/>
              <a:gd name="connsiteY39" fmla="*/ 3486 h 10000"/>
              <a:gd name="connsiteX40" fmla="*/ 1124 w 8969"/>
              <a:gd name="connsiteY40" fmla="*/ 3314 h 10000"/>
              <a:gd name="connsiteX41" fmla="*/ 1275 w 8969"/>
              <a:gd name="connsiteY41" fmla="*/ 3314 h 10000"/>
              <a:gd name="connsiteX42" fmla="*/ 1275 w 8969"/>
              <a:gd name="connsiteY42" fmla="*/ 2971 h 10000"/>
              <a:gd name="connsiteX43" fmla="*/ 1376 w 8969"/>
              <a:gd name="connsiteY43" fmla="*/ 2971 h 10000"/>
              <a:gd name="connsiteX44" fmla="*/ 1376 w 8969"/>
              <a:gd name="connsiteY44" fmla="*/ 2800 h 10000"/>
              <a:gd name="connsiteX45" fmla="*/ 1795 w 8969"/>
              <a:gd name="connsiteY45" fmla="*/ 2800 h 10000"/>
              <a:gd name="connsiteX46" fmla="*/ 1795 w 8969"/>
              <a:gd name="connsiteY46" fmla="*/ 2629 h 10000"/>
              <a:gd name="connsiteX47" fmla="*/ 1862 w 8969"/>
              <a:gd name="connsiteY47" fmla="*/ 2629 h 10000"/>
              <a:gd name="connsiteX48" fmla="*/ 1862 w 8969"/>
              <a:gd name="connsiteY48" fmla="*/ 2457 h 10000"/>
              <a:gd name="connsiteX49" fmla="*/ 2232 w 8969"/>
              <a:gd name="connsiteY49" fmla="*/ 2457 h 10000"/>
              <a:gd name="connsiteX50" fmla="*/ 2232 w 8969"/>
              <a:gd name="connsiteY50" fmla="*/ 2286 h 10000"/>
              <a:gd name="connsiteX51" fmla="*/ 2265 w 8969"/>
              <a:gd name="connsiteY51" fmla="*/ 2286 h 10000"/>
              <a:gd name="connsiteX52" fmla="*/ 2265 w 8969"/>
              <a:gd name="connsiteY52" fmla="*/ 2114 h 10000"/>
              <a:gd name="connsiteX53" fmla="*/ 2383 w 8969"/>
              <a:gd name="connsiteY53" fmla="*/ 2114 h 10000"/>
              <a:gd name="connsiteX54" fmla="*/ 2383 w 8969"/>
              <a:gd name="connsiteY54" fmla="*/ 1943 h 10000"/>
              <a:gd name="connsiteX55" fmla="*/ 3322 w 8969"/>
              <a:gd name="connsiteY55" fmla="*/ 1943 h 10000"/>
              <a:gd name="connsiteX56" fmla="*/ 3322 w 8969"/>
              <a:gd name="connsiteY56" fmla="*/ 1771 h 10000"/>
              <a:gd name="connsiteX57" fmla="*/ 3372 w 8969"/>
              <a:gd name="connsiteY57" fmla="*/ 1771 h 10000"/>
              <a:gd name="connsiteX58" fmla="*/ 3372 w 8969"/>
              <a:gd name="connsiteY58" fmla="*/ 1600 h 10000"/>
              <a:gd name="connsiteX59" fmla="*/ 3456 w 8969"/>
              <a:gd name="connsiteY59" fmla="*/ 1600 h 10000"/>
              <a:gd name="connsiteX60" fmla="*/ 3456 w 8969"/>
              <a:gd name="connsiteY60" fmla="*/ 1429 h 10000"/>
              <a:gd name="connsiteX61" fmla="*/ 3557 w 8969"/>
              <a:gd name="connsiteY61" fmla="*/ 1429 h 10000"/>
              <a:gd name="connsiteX62" fmla="*/ 3557 w 8969"/>
              <a:gd name="connsiteY62" fmla="*/ 1257 h 10000"/>
              <a:gd name="connsiteX63" fmla="*/ 3775 w 8969"/>
              <a:gd name="connsiteY63" fmla="*/ 1257 h 10000"/>
              <a:gd name="connsiteX64" fmla="*/ 3775 w 8969"/>
              <a:gd name="connsiteY64" fmla="*/ 1086 h 10000"/>
              <a:gd name="connsiteX65" fmla="*/ 3826 w 8969"/>
              <a:gd name="connsiteY65" fmla="*/ 1086 h 10000"/>
              <a:gd name="connsiteX66" fmla="*/ 3826 w 8969"/>
              <a:gd name="connsiteY66" fmla="*/ 914 h 10000"/>
              <a:gd name="connsiteX67" fmla="*/ 5201 w 8969"/>
              <a:gd name="connsiteY67" fmla="*/ 914 h 10000"/>
              <a:gd name="connsiteX68" fmla="*/ 5201 w 8969"/>
              <a:gd name="connsiteY68" fmla="*/ 743 h 10000"/>
              <a:gd name="connsiteX69" fmla="*/ 5839 w 8969"/>
              <a:gd name="connsiteY69" fmla="*/ 743 h 10000"/>
              <a:gd name="connsiteX70" fmla="*/ 5839 w 8969"/>
              <a:gd name="connsiteY70" fmla="*/ 514 h 10000"/>
              <a:gd name="connsiteX71" fmla="*/ 6242 w 8969"/>
              <a:gd name="connsiteY71" fmla="*/ 514 h 10000"/>
              <a:gd name="connsiteX72" fmla="*/ 6242 w 8969"/>
              <a:gd name="connsiteY72" fmla="*/ 343 h 10000"/>
              <a:gd name="connsiteX73" fmla="*/ 7550 w 8969"/>
              <a:gd name="connsiteY73" fmla="*/ 343 h 10000"/>
              <a:gd name="connsiteX74" fmla="*/ 7550 w 8969"/>
              <a:gd name="connsiteY74" fmla="*/ 171 h 10000"/>
              <a:gd name="connsiteX75" fmla="*/ 8255 w 8969"/>
              <a:gd name="connsiteY75" fmla="*/ 171 h 10000"/>
              <a:gd name="connsiteX76" fmla="*/ 8255 w 8969"/>
              <a:gd name="connsiteY76" fmla="*/ 0 h 10000"/>
              <a:gd name="connsiteX77" fmla="*/ 8969 w 8969"/>
              <a:gd name="connsiteY77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8969" h="10000">
                <a:moveTo>
                  <a:pt x="0" y="10000"/>
                </a:moveTo>
                <a:lnTo>
                  <a:pt x="0" y="10000"/>
                </a:lnTo>
                <a:lnTo>
                  <a:pt x="0" y="9029"/>
                </a:lnTo>
                <a:lnTo>
                  <a:pt x="17" y="9029"/>
                </a:lnTo>
                <a:lnTo>
                  <a:pt x="17" y="7657"/>
                </a:lnTo>
                <a:lnTo>
                  <a:pt x="50" y="7657"/>
                </a:lnTo>
                <a:lnTo>
                  <a:pt x="50" y="7029"/>
                </a:lnTo>
                <a:lnTo>
                  <a:pt x="67" y="7029"/>
                </a:lnTo>
                <a:lnTo>
                  <a:pt x="67" y="6686"/>
                </a:lnTo>
                <a:lnTo>
                  <a:pt x="101" y="6686"/>
                </a:lnTo>
                <a:lnTo>
                  <a:pt x="101" y="6343"/>
                </a:lnTo>
                <a:lnTo>
                  <a:pt x="117" y="6343"/>
                </a:lnTo>
                <a:lnTo>
                  <a:pt x="117" y="6171"/>
                </a:lnTo>
                <a:lnTo>
                  <a:pt x="151" y="6171"/>
                </a:lnTo>
                <a:lnTo>
                  <a:pt x="151" y="6000"/>
                </a:lnTo>
                <a:lnTo>
                  <a:pt x="168" y="6000"/>
                </a:lnTo>
                <a:lnTo>
                  <a:pt x="168" y="5886"/>
                </a:lnTo>
                <a:lnTo>
                  <a:pt x="201" y="5886"/>
                </a:lnTo>
                <a:lnTo>
                  <a:pt x="201" y="5714"/>
                </a:lnTo>
                <a:lnTo>
                  <a:pt x="252" y="5714"/>
                </a:lnTo>
                <a:lnTo>
                  <a:pt x="252" y="5543"/>
                </a:lnTo>
                <a:lnTo>
                  <a:pt x="268" y="5543"/>
                </a:lnTo>
                <a:lnTo>
                  <a:pt x="268" y="5029"/>
                </a:lnTo>
                <a:lnTo>
                  <a:pt x="302" y="5029"/>
                </a:lnTo>
                <a:lnTo>
                  <a:pt x="302" y="4857"/>
                </a:lnTo>
                <a:lnTo>
                  <a:pt x="319" y="4857"/>
                </a:lnTo>
                <a:lnTo>
                  <a:pt x="319" y="4686"/>
                </a:lnTo>
                <a:lnTo>
                  <a:pt x="369" y="4686"/>
                </a:lnTo>
                <a:lnTo>
                  <a:pt x="369" y="4514"/>
                </a:lnTo>
                <a:lnTo>
                  <a:pt x="386" y="4514"/>
                </a:lnTo>
                <a:lnTo>
                  <a:pt x="386" y="4171"/>
                </a:lnTo>
                <a:lnTo>
                  <a:pt x="470" y="4171"/>
                </a:lnTo>
                <a:lnTo>
                  <a:pt x="470" y="4000"/>
                </a:lnTo>
                <a:lnTo>
                  <a:pt x="705" y="4000"/>
                </a:lnTo>
                <a:lnTo>
                  <a:pt x="705" y="3829"/>
                </a:lnTo>
                <a:lnTo>
                  <a:pt x="990" y="3829"/>
                </a:lnTo>
                <a:lnTo>
                  <a:pt x="990" y="3657"/>
                </a:lnTo>
                <a:lnTo>
                  <a:pt x="1074" y="3657"/>
                </a:lnTo>
                <a:lnTo>
                  <a:pt x="1074" y="3486"/>
                </a:lnTo>
                <a:lnTo>
                  <a:pt x="1124" y="3486"/>
                </a:lnTo>
                <a:lnTo>
                  <a:pt x="1124" y="3314"/>
                </a:lnTo>
                <a:lnTo>
                  <a:pt x="1275" y="3314"/>
                </a:lnTo>
                <a:lnTo>
                  <a:pt x="1275" y="2971"/>
                </a:lnTo>
                <a:lnTo>
                  <a:pt x="1376" y="2971"/>
                </a:lnTo>
                <a:lnTo>
                  <a:pt x="1376" y="2800"/>
                </a:lnTo>
                <a:lnTo>
                  <a:pt x="1795" y="2800"/>
                </a:lnTo>
                <a:lnTo>
                  <a:pt x="1795" y="2629"/>
                </a:lnTo>
                <a:lnTo>
                  <a:pt x="1862" y="2629"/>
                </a:lnTo>
                <a:lnTo>
                  <a:pt x="1862" y="2457"/>
                </a:lnTo>
                <a:lnTo>
                  <a:pt x="2232" y="2457"/>
                </a:lnTo>
                <a:lnTo>
                  <a:pt x="2232" y="2286"/>
                </a:lnTo>
                <a:lnTo>
                  <a:pt x="2265" y="2286"/>
                </a:lnTo>
                <a:lnTo>
                  <a:pt x="2265" y="2114"/>
                </a:lnTo>
                <a:lnTo>
                  <a:pt x="2383" y="2114"/>
                </a:lnTo>
                <a:lnTo>
                  <a:pt x="2383" y="1943"/>
                </a:lnTo>
                <a:lnTo>
                  <a:pt x="3322" y="1943"/>
                </a:lnTo>
                <a:lnTo>
                  <a:pt x="3322" y="1771"/>
                </a:lnTo>
                <a:lnTo>
                  <a:pt x="3372" y="1771"/>
                </a:lnTo>
                <a:lnTo>
                  <a:pt x="3372" y="1600"/>
                </a:lnTo>
                <a:lnTo>
                  <a:pt x="3456" y="1600"/>
                </a:lnTo>
                <a:lnTo>
                  <a:pt x="3456" y="1429"/>
                </a:lnTo>
                <a:lnTo>
                  <a:pt x="3557" y="1429"/>
                </a:lnTo>
                <a:lnTo>
                  <a:pt x="3557" y="1257"/>
                </a:lnTo>
                <a:lnTo>
                  <a:pt x="3775" y="1257"/>
                </a:lnTo>
                <a:lnTo>
                  <a:pt x="3775" y="1086"/>
                </a:lnTo>
                <a:lnTo>
                  <a:pt x="3826" y="1086"/>
                </a:lnTo>
                <a:lnTo>
                  <a:pt x="3826" y="914"/>
                </a:lnTo>
                <a:lnTo>
                  <a:pt x="5201" y="914"/>
                </a:lnTo>
                <a:lnTo>
                  <a:pt x="5201" y="743"/>
                </a:lnTo>
                <a:lnTo>
                  <a:pt x="5839" y="743"/>
                </a:lnTo>
                <a:lnTo>
                  <a:pt x="5839" y="514"/>
                </a:lnTo>
                <a:lnTo>
                  <a:pt x="6242" y="514"/>
                </a:lnTo>
                <a:lnTo>
                  <a:pt x="6242" y="343"/>
                </a:lnTo>
                <a:lnTo>
                  <a:pt x="7550" y="343"/>
                </a:lnTo>
                <a:lnTo>
                  <a:pt x="7550" y="171"/>
                </a:lnTo>
                <a:lnTo>
                  <a:pt x="8255" y="171"/>
                </a:lnTo>
                <a:lnTo>
                  <a:pt x="8255" y="0"/>
                </a:lnTo>
                <a:lnTo>
                  <a:pt x="8969" y="0"/>
                </a:lnTo>
              </a:path>
            </a:pathLst>
          </a:custGeom>
          <a:noFill/>
          <a:ln w="28575" cap="rnd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5" name="Freeform 99">
            <a:extLst>
              <a:ext uri="{FF2B5EF4-FFF2-40B4-BE49-F238E27FC236}">
                <a16:creationId xmlns:a16="http://schemas.microsoft.com/office/drawing/2014/main" id="{6281920D-725D-4BCE-928E-774B098B23B0}"/>
              </a:ext>
            </a:extLst>
          </p:cNvPr>
          <p:cNvSpPr>
            <a:spLocks/>
          </p:cNvSpPr>
          <p:nvPr/>
        </p:nvSpPr>
        <p:spPr bwMode="auto">
          <a:xfrm>
            <a:off x="1425981" y="5727676"/>
            <a:ext cx="4149532" cy="1670626"/>
          </a:xfrm>
          <a:custGeom>
            <a:avLst/>
            <a:gdLst>
              <a:gd name="T0" fmla="*/ 0 w 596"/>
              <a:gd name="T1" fmla="*/ 291 h 291"/>
              <a:gd name="T2" fmla="*/ 0 w 596"/>
              <a:gd name="T3" fmla="*/ 291 h 291"/>
              <a:gd name="T4" fmla="*/ 0 w 596"/>
              <a:gd name="T5" fmla="*/ 282 h 291"/>
              <a:gd name="T6" fmla="*/ 1 w 596"/>
              <a:gd name="T7" fmla="*/ 282 h 291"/>
              <a:gd name="T8" fmla="*/ 1 w 596"/>
              <a:gd name="T9" fmla="*/ 248 h 291"/>
              <a:gd name="T10" fmla="*/ 6 w 596"/>
              <a:gd name="T11" fmla="*/ 248 h 291"/>
              <a:gd name="T12" fmla="*/ 6 w 596"/>
              <a:gd name="T13" fmla="*/ 231 h 291"/>
              <a:gd name="T14" fmla="*/ 7 w 596"/>
              <a:gd name="T15" fmla="*/ 231 h 291"/>
              <a:gd name="T16" fmla="*/ 7 w 596"/>
              <a:gd name="T17" fmla="*/ 222 h 291"/>
              <a:gd name="T18" fmla="*/ 10 w 596"/>
              <a:gd name="T19" fmla="*/ 222 h 291"/>
              <a:gd name="T20" fmla="*/ 10 w 596"/>
              <a:gd name="T21" fmla="*/ 214 h 291"/>
              <a:gd name="T22" fmla="*/ 16 w 596"/>
              <a:gd name="T23" fmla="*/ 214 h 291"/>
              <a:gd name="T24" fmla="*/ 16 w 596"/>
              <a:gd name="T25" fmla="*/ 196 h 291"/>
              <a:gd name="T26" fmla="*/ 23 w 596"/>
              <a:gd name="T27" fmla="*/ 196 h 291"/>
              <a:gd name="T28" fmla="*/ 23 w 596"/>
              <a:gd name="T29" fmla="*/ 188 h 291"/>
              <a:gd name="T30" fmla="*/ 28 w 596"/>
              <a:gd name="T31" fmla="*/ 188 h 291"/>
              <a:gd name="T32" fmla="*/ 28 w 596"/>
              <a:gd name="T33" fmla="*/ 179 h 291"/>
              <a:gd name="T34" fmla="*/ 34 w 596"/>
              <a:gd name="T35" fmla="*/ 179 h 291"/>
              <a:gd name="T36" fmla="*/ 34 w 596"/>
              <a:gd name="T37" fmla="*/ 170 h 291"/>
              <a:gd name="T38" fmla="*/ 37 w 596"/>
              <a:gd name="T39" fmla="*/ 170 h 291"/>
              <a:gd name="T40" fmla="*/ 37 w 596"/>
              <a:gd name="T41" fmla="*/ 161 h 291"/>
              <a:gd name="T42" fmla="*/ 41 w 596"/>
              <a:gd name="T43" fmla="*/ 161 h 291"/>
              <a:gd name="T44" fmla="*/ 41 w 596"/>
              <a:gd name="T45" fmla="*/ 152 h 291"/>
              <a:gd name="T46" fmla="*/ 78 w 596"/>
              <a:gd name="T47" fmla="*/ 152 h 291"/>
              <a:gd name="T48" fmla="*/ 78 w 596"/>
              <a:gd name="T49" fmla="*/ 143 h 291"/>
              <a:gd name="T50" fmla="*/ 100 w 596"/>
              <a:gd name="T51" fmla="*/ 143 h 291"/>
              <a:gd name="T52" fmla="*/ 100 w 596"/>
              <a:gd name="T53" fmla="*/ 133 h 291"/>
              <a:gd name="T54" fmla="*/ 103 w 596"/>
              <a:gd name="T55" fmla="*/ 133 h 291"/>
              <a:gd name="T56" fmla="*/ 103 w 596"/>
              <a:gd name="T57" fmla="*/ 124 h 291"/>
              <a:gd name="T58" fmla="*/ 122 w 596"/>
              <a:gd name="T59" fmla="*/ 124 h 291"/>
              <a:gd name="T60" fmla="*/ 122 w 596"/>
              <a:gd name="T61" fmla="*/ 115 h 291"/>
              <a:gd name="T62" fmla="*/ 135 w 596"/>
              <a:gd name="T63" fmla="*/ 115 h 291"/>
              <a:gd name="T64" fmla="*/ 135 w 596"/>
              <a:gd name="T65" fmla="*/ 105 h 291"/>
              <a:gd name="T66" fmla="*/ 152 w 596"/>
              <a:gd name="T67" fmla="*/ 105 h 291"/>
              <a:gd name="T68" fmla="*/ 152 w 596"/>
              <a:gd name="T69" fmla="*/ 96 h 291"/>
              <a:gd name="T70" fmla="*/ 165 w 596"/>
              <a:gd name="T71" fmla="*/ 96 h 291"/>
              <a:gd name="T72" fmla="*/ 165 w 596"/>
              <a:gd name="T73" fmla="*/ 86 h 291"/>
              <a:gd name="T74" fmla="*/ 167 w 596"/>
              <a:gd name="T75" fmla="*/ 86 h 291"/>
              <a:gd name="T76" fmla="*/ 167 w 596"/>
              <a:gd name="T77" fmla="*/ 77 h 291"/>
              <a:gd name="T78" fmla="*/ 177 w 596"/>
              <a:gd name="T79" fmla="*/ 77 h 291"/>
              <a:gd name="T80" fmla="*/ 177 w 596"/>
              <a:gd name="T81" fmla="*/ 68 h 291"/>
              <a:gd name="T82" fmla="*/ 220 w 596"/>
              <a:gd name="T83" fmla="*/ 68 h 291"/>
              <a:gd name="T84" fmla="*/ 220 w 596"/>
              <a:gd name="T85" fmla="*/ 58 h 291"/>
              <a:gd name="T86" fmla="*/ 239 w 596"/>
              <a:gd name="T87" fmla="*/ 58 h 291"/>
              <a:gd name="T88" fmla="*/ 239 w 596"/>
              <a:gd name="T89" fmla="*/ 49 h 291"/>
              <a:gd name="T90" fmla="*/ 252 w 596"/>
              <a:gd name="T91" fmla="*/ 49 h 291"/>
              <a:gd name="T92" fmla="*/ 252 w 596"/>
              <a:gd name="T93" fmla="*/ 39 h 291"/>
              <a:gd name="T94" fmla="*/ 269 w 596"/>
              <a:gd name="T95" fmla="*/ 39 h 291"/>
              <a:gd name="T96" fmla="*/ 269 w 596"/>
              <a:gd name="T97" fmla="*/ 30 h 291"/>
              <a:gd name="T98" fmla="*/ 280 w 596"/>
              <a:gd name="T99" fmla="*/ 30 h 291"/>
              <a:gd name="T100" fmla="*/ 280 w 596"/>
              <a:gd name="T101" fmla="*/ 20 h 291"/>
              <a:gd name="T102" fmla="*/ 290 w 596"/>
              <a:gd name="T103" fmla="*/ 20 h 291"/>
              <a:gd name="T104" fmla="*/ 290 w 596"/>
              <a:gd name="T105" fmla="*/ 10 h 291"/>
              <a:gd name="T106" fmla="*/ 322 w 596"/>
              <a:gd name="T107" fmla="*/ 10 h 291"/>
              <a:gd name="T108" fmla="*/ 322 w 596"/>
              <a:gd name="T109" fmla="*/ 0 h 291"/>
              <a:gd name="T110" fmla="*/ 596 w 596"/>
              <a:gd name="T111" fmla="*/ 0 h 291"/>
              <a:gd name="connsiteX0" fmla="*/ 0 w 9038"/>
              <a:gd name="connsiteY0" fmla="*/ 10000 h 10000"/>
              <a:gd name="connsiteX1" fmla="*/ 0 w 9038"/>
              <a:gd name="connsiteY1" fmla="*/ 10000 h 10000"/>
              <a:gd name="connsiteX2" fmla="*/ 0 w 9038"/>
              <a:gd name="connsiteY2" fmla="*/ 9691 h 10000"/>
              <a:gd name="connsiteX3" fmla="*/ 17 w 9038"/>
              <a:gd name="connsiteY3" fmla="*/ 9691 h 10000"/>
              <a:gd name="connsiteX4" fmla="*/ 17 w 9038"/>
              <a:gd name="connsiteY4" fmla="*/ 8522 h 10000"/>
              <a:gd name="connsiteX5" fmla="*/ 101 w 9038"/>
              <a:gd name="connsiteY5" fmla="*/ 8522 h 10000"/>
              <a:gd name="connsiteX6" fmla="*/ 101 w 9038"/>
              <a:gd name="connsiteY6" fmla="*/ 7938 h 10000"/>
              <a:gd name="connsiteX7" fmla="*/ 117 w 9038"/>
              <a:gd name="connsiteY7" fmla="*/ 7938 h 10000"/>
              <a:gd name="connsiteX8" fmla="*/ 117 w 9038"/>
              <a:gd name="connsiteY8" fmla="*/ 7629 h 10000"/>
              <a:gd name="connsiteX9" fmla="*/ 168 w 9038"/>
              <a:gd name="connsiteY9" fmla="*/ 7629 h 10000"/>
              <a:gd name="connsiteX10" fmla="*/ 168 w 9038"/>
              <a:gd name="connsiteY10" fmla="*/ 7354 h 10000"/>
              <a:gd name="connsiteX11" fmla="*/ 268 w 9038"/>
              <a:gd name="connsiteY11" fmla="*/ 7354 h 10000"/>
              <a:gd name="connsiteX12" fmla="*/ 268 w 9038"/>
              <a:gd name="connsiteY12" fmla="*/ 6735 h 10000"/>
              <a:gd name="connsiteX13" fmla="*/ 386 w 9038"/>
              <a:gd name="connsiteY13" fmla="*/ 6735 h 10000"/>
              <a:gd name="connsiteX14" fmla="*/ 386 w 9038"/>
              <a:gd name="connsiteY14" fmla="*/ 6460 h 10000"/>
              <a:gd name="connsiteX15" fmla="*/ 470 w 9038"/>
              <a:gd name="connsiteY15" fmla="*/ 6460 h 10000"/>
              <a:gd name="connsiteX16" fmla="*/ 470 w 9038"/>
              <a:gd name="connsiteY16" fmla="*/ 6151 h 10000"/>
              <a:gd name="connsiteX17" fmla="*/ 570 w 9038"/>
              <a:gd name="connsiteY17" fmla="*/ 6151 h 10000"/>
              <a:gd name="connsiteX18" fmla="*/ 570 w 9038"/>
              <a:gd name="connsiteY18" fmla="*/ 5842 h 10000"/>
              <a:gd name="connsiteX19" fmla="*/ 621 w 9038"/>
              <a:gd name="connsiteY19" fmla="*/ 5842 h 10000"/>
              <a:gd name="connsiteX20" fmla="*/ 621 w 9038"/>
              <a:gd name="connsiteY20" fmla="*/ 5533 h 10000"/>
              <a:gd name="connsiteX21" fmla="*/ 688 w 9038"/>
              <a:gd name="connsiteY21" fmla="*/ 5533 h 10000"/>
              <a:gd name="connsiteX22" fmla="*/ 688 w 9038"/>
              <a:gd name="connsiteY22" fmla="*/ 5223 h 10000"/>
              <a:gd name="connsiteX23" fmla="*/ 1309 w 9038"/>
              <a:gd name="connsiteY23" fmla="*/ 5223 h 10000"/>
              <a:gd name="connsiteX24" fmla="*/ 1309 w 9038"/>
              <a:gd name="connsiteY24" fmla="*/ 4914 h 10000"/>
              <a:gd name="connsiteX25" fmla="*/ 1678 w 9038"/>
              <a:gd name="connsiteY25" fmla="*/ 4914 h 10000"/>
              <a:gd name="connsiteX26" fmla="*/ 1678 w 9038"/>
              <a:gd name="connsiteY26" fmla="*/ 4570 h 10000"/>
              <a:gd name="connsiteX27" fmla="*/ 1728 w 9038"/>
              <a:gd name="connsiteY27" fmla="*/ 4570 h 10000"/>
              <a:gd name="connsiteX28" fmla="*/ 1728 w 9038"/>
              <a:gd name="connsiteY28" fmla="*/ 4261 h 10000"/>
              <a:gd name="connsiteX29" fmla="*/ 2047 w 9038"/>
              <a:gd name="connsiteY29" fmla="*/ 4261 h 10000"/>
              <a:gd name="connsiteX30" fmla="*/ 2047 w 9038"/>
              <a:gd name="connsiteY30" fmla="*/ 3952 h 10000"/>
              <a:gd name="connsiteX31" fmla="*/ 2265 w 9038"/>
              <a:gd name="connsiteY31" fmla="*/ 3952 h 10000"/>
              <a:gd name="connsiteX32" fmla="*/ 2265 w 9038"/>
              <a:gd name="connsiteY32" fmla="*/ 3608 h 10000"/>
              <a:gd name="connsiteX33" fmla="*/ 2550 w 9038"/>
              <a:gd name="connsiteY33" fmla="*/ 3608 h 10000"/>
              <a:gd name="connsiteX34" fmla="*/ 2550 w 9038"/>
              <a:gd name="connsiteY34" fmla="*/ 3299 h 10000"/>
              <a:gd name="connsiteX35" fmla="*/ 2768 w 9038"/>
              <a:gd name="connsiteY35" fmla="*/ 3299 h 10000"/>
              <a:gd name="connsiteX36" fmla="*/ 2768 w 9038"/>
              <a:gd name="connsiteY36" fmla="*/ 2955 h 10000"/>
              <a:gd name="connsiteX37" fmla="*/ 2802 w 9038"/>
              <a:gd name="connsiteY37" fmla="*/ 2955 h 10000"/>
              <a:gd name="connsiteX38" fmla="*/ 2802 w 9038"/>
              <a:gd name="connsiteY38" fmla="*/ 2646 h 10000"/>
              <a:gd name="connsiteX39" fmla="*/ 2970 w 9038"/>
              <a:gd name="connsiteY39" fmla="*/ 2646 h 10000"/>
              <a:gd name="connsiteX40" fmla="*/ 2970 w 9038"/>
              <a:gd name="connsiteY40" fmla="*/ 2337 h 10000"/>
              <a:gd name="connsiteX41" fmla="*/ 3691 w 9038"/>
              <a:gd name="connsiteY41" fmla="*/ 2337 h 10000"/>
              <a:gd name="connsiteX42" fmla="*/ 3691 w 9038"/>
              <a:gd name="connsiteY42" fmla="*/ 1993 h 10000"/>
              <a:gd name="connsiteX43" fmla="*/ 4010 w 9038"/>
              <a:gd name="connsiteY43" fmla="*/ 1993 h 10000"/>
              <a:gd name="connsiteX44" fmla="*/ 4010 w 9038"/>
              <a:gd name="connsiteY44" fmla="*/ 1684 h 10000"/>
              <a:gd name="connsiteX45" fmla="*/ 4228 w 9038"/>
              <a:gd name="connsiteY45" fmla="*/ 1684 h 10000"/>
              <a:gd name="connsiteX46" fmla="*/ 4228 w 9038"/>
              <a:gd name="connsiteY46" fmla="*/ 1340 h 10000"/>
              <a:gd name="connsiteX47" fmla="*/ 4513 w 9038"/>
              <a:gd name="connsiteY47" fmla="*/ 1340 h 10000"/>
              <a:gd name="connsiteX48" fmla="*/ 4513 w 9038"/>
              <a:gd name="connsiteY48" fmla="*/ 1031 h 10000"/>
              <a:gd name="connsiteX49" fmla="*/ 4698 w 9038"/>
              <a:gd name="connsiteY49" fmla="*/ 1031 h 10000"/>
              <a:gd name="connsiteX50" fmla="*/ 4698 w 9038"/>
              <a:gd name="connsiteY50" fmla="*/ 687 h 10000"/>
              <a:gd name="connsiteX51" fmla="*/ 4866 w 9038"/>
              <a:gd name="connsiteY51" fmla="*/ 687 h 10000"/>
              <a:gd name="connsiteX52" fmla="*/ 4866 w 9038"/>
              <a:gd name="connsiteY52" fmla="*/ 344 h 10000"/>
              <a:gd name="connsiteX53" fmla="*/ 5403 w 9038"/>
              <a:gd name="connsiteY53" fmla="*/ 344 h 10000"/>
              <a:gd name="connsiteX54" fmla="*/ 5403 w 9038"/>
              <a:gd name="connsiteY54" fmla="*/ 0 h 10000"/>
              <a:gd name="connsiteX55" fmla="*/ 9038 w 9038"/>
              <a:gd name="connsiteY55" fmla="*/ 28 h 10000"/>
              <a:gd name="connsiteX0" fmla="*/ 0 w 9934"/>
              <a:gd name="connsiteY0" fmla="*/ 10000 h 10000"/>
              <a:gd name="connsiteX1" fmla="*/ 0 w 9934"/>
              <a:gd name="connsiteY1" fmla="*/ 10000 h 10000"/>
              <a:gd name="connsiteX2" fmla="*/ 0 w 9934"/>
              <a:gd name="connsiteY2" fmla="*/ 9691 h 10000"/>
              <a:gd name="connsiteX3" fmla="*/ 19 w 9934"/>
              <a:gd name="connsiteY3" fmla="*/ 9691 h 10000"/>
              <a:gd name="connsiteX4" fmla="*/ 19 w 9934"/>
              <a:gd name="connsiteY4" fmla="*/ 8522 h 10000"/>
              <a:gd name="connsiteX5" fmla="*/ 112 w 9934"/>
              <a:gd name="connsiteY5" fmla="*/ 8522 h 10000"/>
              <a:gd name="connsiteX6" fmla="*/ 112 w 9934"/>
              <a:gd name="connsiteY6" fmla="*/ 7938 h 10000"/>
              <a:gd name="connsiteX7" fmla="*/ 129 w 9934"/>
              <a:gd name="connsiteY7" fmla="*/ 7938 h 10000"/>
              <a:gd name="connsiteX8" fmla="*/ 129 w 9934"/>
              <a:gd name="connsiteY8" fmla="*/ 7629 h 10000"/>
              <a:gd name="connsiteX9" fmla="*/ 186 w 9934"/>
              <a:gd name="connsiteY9" fmla="*/ 7629 h 10000"/>
              <a:gd name="connsiteX10" fmla="*/ 186 w 9934"/>
              <a:gd name="connsiteY10" fmla="*/ 7354 h 10000"/>
              <a:gd name="connsiteX11" fmla="*/ 297 w 9934"/>
              <a:gd name="connsiteY11" fmla="*/ 7354 h 10000"/>
              <a:gd name="connsiteX12" fmla="*/ 297 w 9934"/>
              <a:gd name="connsiteY12" fmla="*/ 6735 h 10000"/>
              <a:gd name="connsiteX13" fmla="*/ 427 w 9934"/>
              <a:gd name="connsiteY13" fmla="*/ 6735 h 10000"/>
              <a:gd name="connsiteX14" fmla="*/ 427 w 9934"/>
              <a:gd name="connsiteY14" fmla="*/ 6460 h 10000"/>
              <a:gd name="connsiteX15" fmla="*/ 520 w 9934"/>
              <a:gd name="connsiteY15" fmla="*/ 6460 h 10000"/>
              <a:gd name="connsiteX16" fmla="*/ 520 w 9934"/>
              <a:gd name="connsiteY16" fmla="*/ 6151 h 10000"/>
              <a:gd name="connsiteX17" fmla="*/ 631 w 9934"/>
              <a:gd name="connsiteY17" fmla="*/ 6151 h 10000"/>
              <a:gd name="connsiteX18" fmla="*/ 631 w 9934"/>
              <a:gd name="connsiteY18" fmla="*/ 5842 h 10000"/>
              <a:gd name="connsiteX19" fmla="*/ 687 w 9934"/>
              <a:gd name="connsiteY19" fmla="*/ 5842 h 10000"/>
              <a:gd name="connsiteX20" fmla="*/ 687 w 9934"/>
              <a:gd name="connsiteY20" fmla="*/ 5533 h 10000"/>
              <a:gd name="connsiteX21" fmla="*/ 761 w 9934"/>
              <a:gd name="connsiteY21" fmla="*/ 5533 h 10000"/>
              <a:gd name="connsiteX22" fmla="*/ 761 w 9934"/>
              <a:gd name="connsiteY22" fmla="*/ 5223 h 10000"/>
              <a:gd name="connsiteX23" fmla="*/ 1448 w 9934"/>
              <a:gd name="connsiteY23" fmla="*/ 5223 h 10000"/>
              <a:gd name="connsiteX24" fmla="*/ 1448 w 9934"/>
              <a:gd name="connsiteY24" fmla="*/ 4914 h 10000"/>
              <a:gd name="connsiteX25" fmla="*/ 1857 w 9934"/>
              <a:gd name="connsiteY25" fmla="*/ 4914 h 10000"/>
              <a:gd name="connsiteX26" fmla="*/ 1857 w 9934"/>
              <a:gd name="connsiteY26" fmla="*/ 4570 h 10000"/>
              <a:gd name="connsiteX27" fmla="*/ 1912 w 9934"/>
              <a:gd name="connsiteY27" fmla="*/ 4570 h 10000"/>
              <a:gd name="connsiteX28" fmla="*/ 1912 w 9934"/>
              <a:gd name="connsiteY28" fmla="*/ 4261 h 10000"/>
              <a:gd name="connsiteX29" fmla="*/ 2265 w 9934"/>
              <a:gd name="connsiteY29" fmla="*/ 4261 h 10000"/>
              <a:gd name="connsiteX30" fmla="*/ 2265 w 9934"/>
              <a:gd name="connsiteY30" fmla="*/ 3952 h 10000"/>
              <a:gd name="connsiteX31" fmla="*/ 2506 w 9934"/>
              <a:gd name="connsiteY31" fmla="*/ 3952 h 10000"/>
              <a:gd name="connsiteX32" fmla="*/ 2506 w 9934"/>
              <a:gd name="connsiteY32" fmla="*/ 3608 h 10000"/>
              <a:gd name="connsiteX33" fmla="*/ 2821 w 9934"/>
              <a:gd name="connsiteY33" fmla="*/ 3608 h 10000"/>
              <a:gd name="connsiteX34" fmla="*/ 2821 w 9934"/>
              <a:gd name="connsiteY34" fmla="*/ 3299 h 10000"/>
              <a:gd name="connsiteX35" fmla="*/ 3063 w 9934"/>
              <a:gd name="connsiteY35" fmla="*/ 3299 h 10000"/>
              <a:gd name="connsiteX36" fmla="*/ 3063 w 9934"/>
              <a:gd name="connsiteY36" fmla="*/ 2955 h 10000"/>
              <a:gd name="connsiteX37" fmla="*/ 3100 w 9934"/>
              <a:gd name="connsiteY37" fmla="*/ 2955 h 10000"/>
              <a:gd name="connsiteX38" fmla="*/ 3100 w 9934"/>
              <a:gd name="connsiteY38" fmla="*/ 2646 h 10000"/>
              <a:gd name="connsiteX39" fmla="*/ 3286 w 9934"/>
              <a:gd name="connsiteY39" fmla="*/ 2646 h 10000"/>
              <a:gd name="connsiteX40" fmla="*/ 3286 w 9934"/>
              <a:gd name="connsiteY40" fmla="*/ 2337 h 10000"/>
              <a:gd name="connsiteX41" fmla="*/ 4084 w 9934"/>
              <a:gd name="connsiteY41" fmla="*/ 2337 h 10000"/>
              <a:gd name="connsiteX42" fmla="*/ 4084 w 9934"/>
              <a:gd name="connsiteY42" fmla="*/ 1993 h 10000"/>
              <a:gd name="connsiteX43" fmla="*/ 4437 w 9934"/>
              <a:gd name="connsiteY43" fmla="*/ 1993 h 10000"/>
              <a:gd name="connsiteX44" fmla="*/ 4437 w 9934"/>
              <a:gd name="connsiteY44" fmla="*/ 1684 h 10000"/>
              <a:gd name="connsiteX45" fmla="*/ 4678 w 9934"/>
              <a:gd name="connsiteY45" fmla="*/ 1684 h 10000"/>
              <a:gd name="connsiteX46" fmla="*/ 4678 w 9934"/>
              <a:gd name="connsiteY46" fmla="*/ 1340 h 10000"/>
              <a:gd name="connsiteX47" fmla="*/ 4993 w 9934"/>
              <a:gd name="connsiteY47" fmla="*/ 1340 h 10000"/>
              <a:gd name="connsiteX48" fmla="*/ 4993 w 9934"/>
              <a:gd name="connsiteY48" fmla="*/ 1031 h 10000"/>
              <a:gd name="connsiteX49" fmla="*/ 5198 w 9934"/>
              <a:gd name="connsiteY49" fmla="*/ 1031 h 10000"/>
              <a:gd name="connsiteX50" fmla="*/ 5198 w 9934"/>
              <a:gd name="connsiteY50" fmla="*/ 687 h 10000"/>
              <a:gd name="connsiteX51" fmla="*/ 5384 w 9934"/>
              <a:gd name="connsiteY51" fmla="*/ 687 h 10000"/>
              <a:gd name="connsiteX52" fmla="*/ 5384 w 9934"/>
              <a:gd name="connsiteY52" fmla="*/ 344 h 10000"/>
              <a:gd name="connsiteX53" fmla="*/ 5978 w 9934"/>
              <a:gd name="connsiteY53" fmla="*/ 344 h 10000"/>
              <a:gd name="connsiteX54" fmla="*/ 5978 w 9934"/>
              <a:gd name="connsiteY54" fmla="*/ 0 h 10000"/>
              <a:gd name="connsiteX55" fmla="*/ 9934 w 9934"/>
              <a:gd name="connsiteY55" fmla="*/ 2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9934" h="10000">
                <a:moveTo>
                  <a:pt x="0" y="10000"/>
                </a:moveTo>
                <a:lnTo>
                  <a:pt x="0" y="10000"/>
                </a:lnTo>
                <a:lnTo>
                  <a:pt x="0" y="9691"/>
                </a:lnTo>
                <a:lnTo>
                  <a:pt x="19" y="9691"/>
                </a:lnTo>
                <a:lnTo>
                  <a:pt x="19" y="8522"/>
                </a:lnTo>
                <a:lnTo>
                  <a:pt x="112" y="8522"/>
                </a:lnTo>
                <a:lnTo>
                  <a:pt x="112" y="7938"/>
                </a:lnTo>
                <a:lnTo>
                  <a:pt x="129" y="7938"/>
                </a:lnTo>
                <a:lnTo>
                  <a:pt x="129" y="7629"/>
                </a:lnTo>
                <a:lnTo>
                  <a:pt x="186" y="7629"/>
                </a:lnTo>
                <a:lnTo>
                  <a:pt x="186" y="7354"/>
                </a:lnTo>
                <a:lnTo>
                  <a:pt x="297" y="7354"/>
                </a:lnTo>
                <a:lnTo>
                  <a:pt x="297" y="6735"/>
                </a:lnTo>
                <a:lnTo>
                  <a:pt x="427" y="6735"/>
                </a:lnTo>
                <a:lnTo>
                  <a:pt x="427" y="6460"/>
                </a:lnTo>
                <a:lnTo>
                  <a:pt x="520" y="6460"/>
                </a:lnTo>
                <a:lnTo>
                  <a:pt x="520" y="6151"/>
                </a:lnTo>
                <a:lnTo>
                  <a:pt x="631" y="6151"/>
                </a:lnTo>
                <a:lnTo>
                  <a:pt x="631" y="5842"/>
                </a:lnTo>
                <a:lnTo>
                  <a:pt x="687" y="5842"/>
                </a:lnTo>
                <a:lnTo>
                  <a:pt x="687" y="5533"/>
                </a:lnTo>
                <a:lnTo>
                  <a:pt x="761" y="5533"/>
                </a:lnTo>
                <a:lnTo>
                  <a:pt x="761" y="5223"/>
                </a:lnTo>
                <a:lnTo>
                  <a:pt x="1448" y="5223"/>
                </a:lnTo>
                <a:lnTo>
                  <a:pt x="1448" y="4914"/>
                </a:lnTo>
                <a:lnTo>
                  <a:pt x="1857" y="4914"/>
                </a:lnTo>
                <a:lnTo>
                  <a:pt x="1857" y="4570"/>
                </a:lnTo>
                <a:lnTo>
                  <a:pt x="1912" y="4570"/>
                </a:lnTo>
                <a:lnTo>
                  <a:pt x="1912" y="4261"/>
                </a:lnTo>
                <a:lnTo>
                  <a:pt x="2265" y="4261"/>
                </a:lnTo>
                <a:lnTo>
                  <a:pt x="2265" y="3952"/>
                </a:lnTo>
                <a:lnTo>
                  <a:pt x="2506" y="3952"/>
                </a:lnTo>
                <a:lnTo>
                  <a:pt x="2506" y="3608"/>
                </a:lnTo>
                <a:lnTo>
                  <a:pt x="2821" y="3608"/>
                </a:lnTo>
                <a:lnTo>
                  <a:pt x="2821" y="3299"/>
                </a:lnTo>
                <a:lnTo>
                  <a:pt x="3063" y="3299"/>
                </a:lnTo>
                <a:lnTo>
                  <a:pt x="3063" y="2955"/>
                </a:lnTo>
                <a:lnTo>
                  <a:pt x="3100" y="2955"/>
                </a:lnTo>
                <a:lnTo>
                  <a:pt x="3100" y="2646"/>
                </a:lnTo>
                <a:lnTo>
                  <a:pt x="3286" y="2646"/>
                </a:lnTo>
                <a:lnTo>
                  <a:pt x="3286" y="2337"/>
                </a:lnTo>
                <a:lnTo>
                  <a:pt x="4084" y="2337"/>
                </a:lnTo>
                <a:lnTo>
                  <a:pt x="4084" y="1993"/>
                </a:lnTo>
                <a:lnTo>
                  <a:pt x="4437" y="1993"/>
                </a:lnTo>
                <a:lnTo>
                  <a:pt x="4437" y="1684"/>
                </a:lnTo>
                <a:lnTo>
                  <a:pt x="4678" y="1684"/>
                </a:lnTo>
                <a:lnTo>
                  <a:pt x="4678" y="1340"/>
                </a:lnTo>
                <a:lnTo>
                  <a:pt x="4993" y="1340"/>
                </a:lnTo>
                <a:lnTo>
                  <a:pt x="4993" y="1031"/>
                </a:lnTo>
                <a:lnTo>
                  <a:pt x="5198" y="1031"/>
                </a:lnTo>
                <a:lnTo>
                  <a:pt x="5198" y="687"/>
                </a:lnTo>
                <a:lnTo>
                  <a:pt x="5384" y="687"/>
                </a:lnTo>
                <a:lnTo>
                  <a:pt x="5384" y="344"/>
                </a:lnTo>
                <a:lnTo>
                  <a:pt x="5978" y="344"/>
                </a:lnTo>
                <a:lnTo>
                  <a:pt x="5978" y="0"/>
                </a:lnTo>
                <a:lnTo>
                  <a:pt x="9934" y="28"/>
                </a:lnTo>
              </a:path>
            </a:pathLst>
          </a:custGeom>
          <a:noFill/>
          <a:ln w="28575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6" name="直線コネクタ 305">
            <a:extLst>
              <a:ext uri="{FF2B5EF4-FFF2-40B4-BE49-F238E27FC236}">
                <a16:creationId xmlns:a16="http://schemas.microsoft.com/office/drawing/2014/main" id="{121AE7E1-35F5-4F7D-8847-75CC4CCE7121}"/>
              </a:ext>
            </a:extLst>
          </p:cNvPr>
          <p:cNvCxnSpPr>
            <a:cxnSpLocks/>
          </p:cNvCxnSpPr>
          <p:nvPr/>
        </p:nvCxnSpPr>
        <p:spPr>
          <a:xfrm>
            <a:off x="1277928" y="4679843"/>
            <a:ext cx="0" cy="28328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7" name="直線コネクタ 306">
            <a:extLst>
              <a:ext uri="{FF2B5EF4-FFF2-40B4-BE49-F238E27FC236}">
                <a16:creationId xmlns:a16="http://schemas.microsoft.com/office/drawing/2014/main" id="{3FBBC3B6-A04F-489B-BA65-C6A28EF28BD9}"/>
              </a:ext>
            </a:extLst>
          </p:cNvPr>
          <p:cNvCxnSpPr>
            <a:cxnSpLocks/>
          </p:cNvCxnSpPr>
          <p:nvPr/>
        </p:nvCxnSpPr>
        <p:spPr>
          <a:xfrm flipH="1">
            <a:off x="1277928" y="7500934"/>
            <a:ext cx="43000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8" name="テキスト ボックス 307">
            <a:extLst>
              <a:ext uri="{FF2B5EF4-FFF2-40B4-BE49-F238E27FC236}">
                <a16:creationId xmlns:a16="http://schemas.microsoft.com/office/drawing/2014/main" id="{492E1671-FC8E-4B72-BFAC-36BEEACC5731}"/>
              </a:ext>
            </a:extLst>
          </p:cNvPr>
          <p:cNvSpPr txBox="1"/>
          <p:nvPr/>
        </p:nvSpPr>
        <p:spPr>
          <a:xfrm>
            <a:off x="848574" y="4538081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60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9" name="テキスト ボックス 308">
            <a:extLst>
              <a:ext uri="{FF2B5EF4-FFF2-40B4-BE49-F238E27FC236}">
                <a16:creationId xmlns:a16="http://schemas.microsoft.com/office/drawing/2014/main" id="{90407D1C-A624-40C9-A913-293C60EF9E69}"/>
              </a:ext>
            </a:extLst>
          </p:cNvPr>
          <p:cNvSpPr txBox="1"/>
          <p:nvPr/>
        </p:nvSpPr>
        <p:spPr>
          <a:xfrm>
            <a:off x="848574" y="5444337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40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0" name="テキスト ボックス 309">
            <a:extLst>
              <a:ext uri="{FF2B5EF4-FFF2-40B4-BE49-F238E27FC236}">
                <a16:creationId xmlns:a16="http://schemas.microsoft.com/office/drawing/2014/main" id="{76084886-7489-4BB2-89D7-7AD14AAB7FD0}"/>
              </a:ext>
            </a:extLst>
          </p:cNvPr>
          <p:cNvSpPr txBox="1"/>
          <p:nvPr/>
        </p:nvSpPr>
        <p:spPr>
          <a:xfrm>
            <a:off x="848574" y="6345416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91746FCA-EFCD-4FE1-A8EB-AB5E3E1164C5}"/>
              </a:ext>
            </a:extLst>
          </p:cNvPr>
          <p:cNvSpPr txBox="1"/>
          <p:nvPr/>
        </p:nvSpPr>
        <p:spPr>
          <a:xfrm>
            <a:off x="952580" y="7258198"/>
            <a:ext cx="290390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2" name="Rectangle 42">
            <a:extLst>
              <a:ext uri="{FF2B5EF4-FFF2-40B4-BE49-F238E27FC236}">
                <a16:creationId xmlns:a16="http://schemas.microsoft.com/office/drawing/2014/main" id="{A8347D22-9D28-4596-8DED-05D79A67C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1945" y="7591447"/>
            <a:ext cx="169633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10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13" name="Rectangle 42">
            <a:extLst>
              <a:ext uri="{FF2B5EF4-FFF2-40B4-BE49-F238E27FC236}">
                <a16:creationId xmlns:a16="http://schemas.microsoft.com/office/drawing/2014/main" id="{3346AE05-9A09-4DF6-A6F0-1B6A16351F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3163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14" name="Rectangle 42">
            <a:extLst>
              <a:ext uri="{FF2B5EF4-FFF2-40B4-BE49-F238E27FC236}">
                <a16:creationId xmlns:a16="http://schemas.microsoft.com/office/drawing/2014/main" id="{6D5ADD5A-300A-4750-9ED1-1DCEAF7B5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7369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15" name="Rectangle 42">
            <a:extLst>
              <a:ext uri="{FF2B5EF4-FFF2-40B4-BE49-F238E27FC236}">
                <a16:creationId xmlns:a16="http://schemas.microsoft.com/office/drawing/2014/main" id="{C1754792-B5AB-44FF-B26D-DE1642269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7371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2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16" name="Rectangle 42">
            <a:extLst>
              <a:ext uri="{FF2B5EF4-FFF2-40B4-BE49-F238E27FC236}">
                <a16:creationId xmlns:a16="http://schemas.microsoft.com/office/drawing/2014/main" id="{2864C1C5-33BA-4F86-9CE0-FAC2E57ED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126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17" name="Rectangle 42">
            <a:extLst>
              <a:ext uri="{FF2B5EF4-FFF2-40B4-BE49-F238E27FC236}">
                <a16:creationId xmlns:a16="http://schemas.microsoft.com/office/drawing/2014/main" id="{6033D304-8F8A-4889-8D7C-B51567CB2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0814" y="7591447"/>
            <a:ext cx="169633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12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18" name="Rectangle 42">
            <a:extLst>
              <a:ext uri="{FF2B5EF4-FFF2-40B4-BE49-F238E27FC236}">
                <a16:creationId xmlns:a16="http://schemas.microsoft.com/office/drawing/2014/main" id="{C57DB875-6BA7-40AF-95EE-814757C9F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148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cs typeface="Arial" panose="020B0604020202020204" pitchFamily="34" charset="0"/>
              </a:rPr>
              <a:t>8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19" name="Rectangle 34">
            <a:extLst>
              <a:ext uri="{FF2B5EF4-FFF2-40B4-BE49-F238E27FC236}">
                <a16:creationId xmlns:a16="http://schemas.microsoft.com/office/drawing/2014/main" id="{3A0A76D2-433E-429C-9E3B-E9E0B6037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7576" y="7757525"/>
            <a:ext cx="145552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kumimoji="0" lang="en-US" altLang="ja-JP" sz="1100" dirty="0">
                <a:cs typeface="Arial" panose="020B0604020202020204" pitchFamily="34" charset="0"/>
              </a:rPr>
              <a:t>Months after admission</a:t>
            </a:r>
            <a:endParaRPr kumimoji="0" lang="ja-JP" altLang="ja-JP" sz="1100" dirty="0">
              <a:cs typeface="Arial" panose="020B0604020202020204" pitchFamily="34" charset="0"/>
            </a:endParaRP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1C4BA59D-2C71-4BED-AF00-7D20E4F9AC63}"/>
              </a:ext>
            </a:extLst>
          </p:cNvPr>
          <p:cNvSpPr txBox="1"/>
          <p:nvPr/>
        </p:nvSpPr>
        <p:spPr>
          <a:xfrm>
            <a:off x="3606047" y="5084110"/>
            <a:ext cx="2147732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Log-rank P=0.01</a:t>
            </a:r>
            <a:endParaRPr lang="ja-JP" altLang="en-US" sz="14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A12B9220-3C7C-4DD3-AD94-86CEE2C06146}"/>
              </a:ext>
            </a:extLst>
          </p:cNvPr>
          <p:cNvSpPr txBox="1"/>
          <p:nvPr/>
        </p:nvSpPr>
        <p:spPr>
          <a:xfrm>
            <a:off x="2641419" y="4454473"/>
            <a:ext cx="1825870" cy="460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ja-JP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EF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2E848BFB-16B3-4FEE-860C-1FC0ABFAFB13}"/>
              </a:ext>
            </a:extLst>
          </p:cNvPr>
          <p:cNvSpPr txBox="1"/>
          <p:nvPr/>
        </p:nvSpPr>
        <p:spPr>
          <a:xfrm>
            <a:off x="1845417" y="4977996"/>
            <a:ext cx="1508625" cy="345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 CTO</a:t>
            </a:r>
            <a:endParaRPr lang="ja-JP" altLang="en-US" sz="12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5" name="テキスト ボックス 324">
            <a:extLst>
              <a:ext uri="{FF2B5EF4-FFF2-40B4-BE49-F238E27FC236}">
                <a16:creationId xmlns:a16="http://schemas.microsoft.com/office/drawing/2014/main" id="{61B8AA49-CFD5-41FE-93AF-F703D053035D}"/>
              </a:ext>
            </a:extLst>
          </p:cNvPr>
          <p:cNvSpPr txBox="1"/>
          <p:nvPr/>
        </p:nvSpPr>
        <p:spPr>
          <a:xfrm>
            <a:off x="1845415" y="5239641"/>
            <a:ext cx="1847731" cy="345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Without CTO</a:t>
            </a:r>
            <a:endParaRPr lang="ja-JP" altLang="en-US" sz="12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67CFB5C0-AF7C-4A78-A080-61D03BBA2A65}"/>
              </a:ext>
            </a:extLst>
          </p:cNvPr>
          <p:cNvSpPr txBox="1"/>
          <p:nvPr/>
        </p:nvSpPr>
        <p:spPr>
          <a:xfrm rot="16200000">
            <a:off x="37896" y="5846393"/>
            <a:ext cx="1287532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MACE (%)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7" name="コンテンツ プレースホルダー 4" descr="飛ぶ, カラフル, 暗い, 座る が含まれている画像&#10;&#10;自動的に生成された説明">
            <a:extLst>
              <a:ext uri="{FF2B5EF4-FFF2-40B4-BE49-F238E27FC236}">
                <a16:creationId xmlns:a16="http://schemas.microsoft.com/office/drawing/2014/main" id="{3F74EC2C-81E3-4C80-9EFF-3F8E268CC8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7" t="50079" r="14289" b="31932"/>
          <a:stretch/>
        </p:blipFill>
        <p:spPr>
          <a:xfrm>
            <a:off x="1551607" y="5004944"/>
            <a:ext cx="317659" cy="527845"/>
          </a:xfrm>
          <a:prstGeom prst="rect">
            <a:avLst/>
          </a:prstGeom>
        </p:spPr>
      </p:pic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0EDD2367-909D-4D22-BB91-A115C8E0B2DF}"/>
              </a:ext>
            </a:extLst>
          </p:cNvPr>
          <p:cNvSpPr txBox="1"/>
          <p:nvPr/>
        </p:nvSpPr>
        <p:spPr>
          <a:xfrm>
            <a:off x="4979417" y="5411441"/>
            <a:ext cx="850447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37.0%</a:t>
            </a:r>
            <a:endParaRPr lang="ja-JP" altLang="en-US" sz="1400" dirty="0">
              <a:solidFill>
                <a:srgbClr val="FF00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619E0A4F-CA2B-4086-B43F-68A176C547C9}"/>
              </a:ext>
            </a:extLst>
          </p:cNvPr>
          <p:cNvSpPr txBox="1"/>
          <p:nvPr/>
        </p:nvSpPr>
        <p:spPr>
          <a:xfrm>
            <a:off x="4990513" y="6084409"/>
            <a:ext cx="999088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FF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22.2%</a:t>
            </a:r>
            <a:endParaRPr lang="ja-JP" altLang="en-US" sz="1400" dirty="0">
              <a:solidFill>
                <a:srgbClr val="0000FF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D0B8826F-8E28-496F-843E-85215B0BA32E}"/>
              </a:ext>
            </a:extLst>
          </p:cNvPr>
          <p:cNvSpPr txBox="1"/>
          <p:nvPr/>
        </p:nvSpPr>
        <p:spPr>
          <a:xfrm>
            <a:off x="241959" y="4390800"/>
            <a:ext cx="700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ja-JP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1" name="コンテンツ プレースホルダー 4" descr="飛ぶ, カラフル, 暗い, 座る が含まれている画像&#10;&#10;自動的に生成された説明">
            <a:extLst>
              <a:ext uri="{FF2B5EF4-FFF2-40B4-BE49-F238E27FC236}">
                <a16:creationId xmlns:a16="http://schemas.microsoft.com/office/drawing/2014/main" id="{BD220EBE-DD3D-45E2-95EB-7ED8D525EA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87" t="33237" r="14958" b="52731"/>
          <a:stretch/>
        </p:blipFill>
        <p:spPr>
          <a:xfrm>
            <a:off x="1550601" y="4941988"/>
            <a:ext cx="317659" cy="411718"/>
          </a:xfrm>
          <a:prstGeom prst="rect">
            <a:avLst/>
          </a:prstGeom>
        </p:spPr>
      </p:pic>
      <p:sp>
        <p:nvSpPr>
          <p:cNvPr id="332" name="Rectangle 39">
            <a:extLst>
              <a:ext uri="{FF2B5EF4-FFF2-40B4-BE49-F238E27FC236}">
                <a16:creationId xmlns:a16="http://schemas.microsoft.com/office/drawing/2014/main" id="{55FC0DD2-3D17-4D01-9CF8-E68B51785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2528" y="8192037"/>
            <a:ext cx="22602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221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33" name="Rectangle 40">
            <a:extLst>
              <a:ext uri="{FF2B5EF4-FFF2-40B4-BE49-F238E27FC236}">
                <a16:creationId xmlns:a16="http://schemas.microsoft.com/office/drawing/2014/main" id="{4D3F52ED-2687-4283-8234-D31DD5A81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161" y="8192037"/>
            <a:ext cx="22602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202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34" name="Rectangle 41">
            <a:extLst>
              <a:ext uri="{FF2B5EF4-FFF2-40B4-BE49-F238E27FC236}">
                <a16:creationId xmlns:a16="http://schemas.microsoft.com/office/drawing/2014/main" id="{AC0B77C2-75AA-4C02-847B-04B3F99DB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149" y="8192037"/>
            <a:ext cx="22602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194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35" name="Rectangle 45">
            <a:extLst>
              <a:ext uri="{FF2B5EF4-FFF2-40B4-BE49-F238E27FC236}">
                <a16:creationId xmlns:a16="http://schemas.microsoft.com/office/drawing/2014/main" id="{8C449264-C586-45F5-98A0-740D9D76D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870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68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36" name="Rectangle 46">
            <a:extLst>
              <a:ext uri="{FF2B5EF4-FFF2-40B4-BE49-F238E27FC236}">
                <a16:creationId xmlns:a16="http://schemas.microsoft.com/office/drawing/2014/main" id="{0C681193-6304-489E-AB52-8100BF466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7503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56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37" name="Rectangle 47">
            <a:extLst>
              <a:ext uri="{FF2B5EF4-FFF2-40B4-BE49-F238E27FC236}">
                <a16:creationId xmlns:a16="http://schemas.microsoft.com/office/drawing/2014/main" id="{79A1EBBA-872A-418B-82A2-B62AC562F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491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47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38" name="Rectangle 38">
            <a:extLst>
              <a:ext uri="{FF2B5EF4-FFF2-40B4-BE49-F238E27FC236}">
                <a16:creationId xmlns:a16="http://schemas.microsoft.com/office/drawing/2014/main" id="{6B2EC5E3-2393-405F-AB1B-BC75BF7A5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681" y="8192037"/>
            <a:ext cx="22602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276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39" name="Rectangle 44">
            <a:extLst>
              <a:ext uri="{FF2B5EF4-FFF2-40B4-BE49-F238E27FC236}">
                <a16:creationId xmlns:a16="http://schemas.microsoft.com/office/drawing/2014/main" id="{5A782F20-0DFE-48D9-A6EA-B17091488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6023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92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40" name="Rectangle 39">
            <a:extLst>
              <a:ext uri="{FF2B5EF4-FFF2-40B4-BE49-F238E27FC236}">
                <a16:creationId xmlns:a16="http://schemas.microsoft.com/office/drawing/2014/main" id="{7F3ABEE5-6A12-42DB-A092-2462C91B5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346" y="8192037"/>
            <a:ext cx="22602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196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41" name="Rectangle 45">
            <a:extLst>
              <a:ext uri="{FF2B5EF4-FFF2-40B4-BE49-F238E27FC236}">
                <a16:creationId xmlns:a16="http://schemas.microsoft.com/office/drawing/2014/main" id="{96CF307A-2E42-483F-BDA7-3D7F9A0DF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2688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47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42" name="Rectangle 39">
            <a:extLst>
              <a:ext uri="{FF2B5EF4-FFF2-40B4-BE49-F238E27FC236}">
                <a16:creationId xmlns:a16="http://schemas.microsoft.com/office/drawing/2014/main" id="{C15F541F-6405-4719-8E84-E4AA8A1DD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5114" y="8192037"/>
            <a:ext cx="22602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211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43" name="Rectangle 45">
            <a:extLst>
              <a:ext uri="{FF2B5EF4-FFF2-40B4-BE49-F238E27FC236}">
                <a16:creationId xmlns:a16="http://schemas.microsoft.com/office/drawing/2014/main" id="{D4298F09-A03D-44DB-8500-D6F0449BB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456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60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44" name="Rectangle 39">
            <a:extLst>
              <a:ext uri="{FF2B5EF4-FFF2-40B4-BE49-F238E27FC236}">
                <a16:creationId xmlns:a16="http://schemas.microsoft.com/office/drawing/2014/main" id="{E0BEE64E-53FD-4B5F-AA60-7227595A9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2458" y="8192037"/>
            <a:ext cx="22602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190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45" name="Rectangle 45">
            <a:extLst>
              <a:ext uri="{FF2B5EF4-FFF2-40B4-BE49-F238E27FC236}">
                <a16:creationId xmlns:a16="http://schemas.microsoft.com/office/drawing/2014/main" id="{1926B295-FF29-435E-A524-2205FD021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7800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47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46" name="Line 126">
            <a:extLst>
              <a:ext uri="{FF2B5EF4-FFF2-40B4-BE49-F238E27FC236}">
                <a16:creationId xmlns:a16="http://schemas.microsoft.com/office/drawing/2014/main" id="{08D0F9EF-4700-4042-A9C9-083492E5EB75}"/>
              </a:ext>
            </a:extLst>
          </p:cNvPr>
          <p:cNvSpPr>
            <a:spLocks noChangeShapeType="1"/>
          </p:cNvSpPr>
          <p:nvPr/>
        </p:nvSpPr>
        <p:spPr bwMode="auto">
          <a:xfrm>
            <a:off x="8125458" y="3156638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Line 127">
            <a:extLst>
              <a:ext uri="{FF2B5EF4-FFF2-40B4-BE49-F238E27FC236}">
                <a16:creationId xmlns:a16="http://schemas.microsoft.com/office/drawing/2014/main" id="{9F422497-8864-4728-AEB2-60DBE2D25552}"/>
              </a:ext>
            </a:extLst>
          </p:cNvPr>
          <p:cNvSpPr>
            <a:spLocks noChangeShapeType="1"/>
          </p:cNvSpPr>
          <p:nvPr/>
        </p:nvSpPr>
        <p:spPr bwMode="auto">
          <a:xfrm>
            <a:off x="8814610" y="3156638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Line 128">
            <a:extLst>
              <a:ext uri="{FF2B5EF4-FFF2-40B4-BE49-F238E27FC236}">
                <a16:creationId xmlns:a16="http://schemas.microsoft.com/office/drawing/2014/main" id="{13F432F6-96D5-4BF5-9023-A48D13AEA45A}"/>
              </a:ext>
            </a:extLst>
          </p:cNvPr>
          <p:cNvSpPr>
            <a:spLocks noChangeShapeType="1"/>
          </p:cNvSpPr>
          <p:nvPr/>
        </p:nvSpPr>
        <p:spPr bwMode="auto">
          <a:xfrm>
            <a:off x="9505671" y="3156638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Line 129">
            <a:extLst>
              <a:ext uri="{FF2B5EF4-FFF2-40B4-BE49-F238E27FC236}">
                <a16:creationId xmlns:a16="http://schemas.microsoft.com/office/drawing/2014/main" id="{50ECDE37-6BAD-4D7B-935F-9CA785FBA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94823" y="3156638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Line 130">
            <a:extLst>
              <a:ext uri="{FF2B5EF4-FFF2-40B4-BE49-F238E27FC236}">
                <a16:creationId xmlns:a16="http://schemas.microsoft.com/office/drawing/2014/main" id="{2A608E4D-B4A1-4C96-936A-27C031C54E8A}"/>
              </a:ext>
            </a:extLst>
          </p:cNvPr>
          <p:cNvSpPr>
            <a:spLocks noChangeShapeType="1"/>
          </p:cNvSpPr>
          <p:nvPr/>
        </p:nvSpPr>
        <p:spPr bwMode="auto">
          <a:xfrm>
            <a:off x="10893520" y="3156638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Line 131">
            <a:extLst>
              <a:ext uri="{FF2B5EF4-FFF2-40B4-BE49-F238E27FC236}">
                <a16:creationId xmlns:a16="http://schemas.microsoft.com/office/drawing/2014/main" id="{FF394C04-52F2-4479-B7A4-71845B07ABD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82672" y="3156638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Line 132">
            <a:extLst>
              <a:ext uri="{FF2B5EF4-FFF2-40B4-BE49-F238E27FC236}">
                <a16:creationId xmlns:a16="http://schemas.microsoft.com/office/drawing/2014/main" id="{D3DD87ED-A674-4BD1-88CE-62452F8BF31E}"/>
              </a:ext>
            </a:extLst>
          </p:cNvPr>
          <p:cNvSpPr>
            <a:spLocks noChangeShapeType="1"/>
          </p:cNvSpPr>
          <p:nvPr/>
        </p:nvSpPr>
        <p:spPr bwMode="auto">
          <a:xfrm>
            <a:off x="12273733" y="3156638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Line 141">
            <a:extLst>
              <a:ext uri="{FF2B5EF4-FFF2-40B4-BE49-F238E27FC236}">
                <a16:creationId xmlns:a16="http://schemas.microsoft.com/office/drawing/2014/main" id="{498554EA-5AA3-48D2-8EED-A7692561AC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4923" y="3047769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4" name="Line 142">
            <a:extLst>
              <a:ext uri="{FF2B5EF4-FFF2-40B4-BE49-F238E27FC236}">
                <a16:creationId xmlns:a16="http://schemas.microsoft.com/office/drawing/2014/main" id="{9E9725FE-CD15-4B5B-A4B4-0A81A9EC3CC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4923" y="2594484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Line 143">
            <a:extLst>
              <a:ext uri="{FF2B5EF4-FFF2-40B4-BE49-F238E27FC236}">
                <a16:creationId xmlns:a16="http://schemas.microsoft.com/office/drawing/2014/main" id="{08E45BDF-8B95-4B10-9621-6B5AE2F347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4923" y="2139219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Line 144">
            <a:extLst>
              <a:ext uri="{FF2B5EF4-FFF2-40B4-BE49-F238E27FC236}">
                <a16:creationId xmlns:a16="http://schemas.microsoft.com/office/drawing/2014/main" id="{F8C78A39-DF1B-43D6-A47B-7BA1825584B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4923" y="1685932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Line 145">
            <a:extLst>
              <a:ext uri="{FF2B5EF4-FFF2-40B4-BE49-F238E27FC236}">
                <a16:creationId xmlns:a16="http://schemas.microsoft.com/office/drawing/2014/main" id="{F6045762-9F47-4C9C-AC9D-4C49D73617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4923" y="1238584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Line 146">
            <a:extLst>
              <a:ext uri="{FF2B5EF4-FFF2-40B4-BE49-F238E27FC236}">
                <a16:creationId xmlns:a16="http://schemas.microsoft.com/office/drawing/2014/main" id="{1DB9EA75-4D02-41B0-87A8-A6560EB948A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4923" y="785299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Line 147">
            <a:extLst>
              <a:ext uri="{FF2B5EF4-FFF2-40B4-BE49-F238E27FC236}">
                <a16:creationId xmlns:a16="http://schemas.microsoft.com/office/drawing/2014/main" id="{42842113-3E4C-4C0E-B7B7-2B7B53E96F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4923" y="330034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Freeform 158">
            <a:extLst>
              <a:ext uri="{FF2B5EF4-FFF2-40B4-BE49-F238E27FC236}">
                <a16:creationId xmlns:a16="http://schemas.microsoft.com/office/drawing/2014/main" id="{1BC9A51E-7D4C-4451-B598-923876440DD2}"/>
              </a:ext>
            </a:extLst>
          </p:cNvPr>
          <p:cNvSpPr>
            <a:spLocks/>
          </p:cNvSpPr>
          <p:nvPr/>
        </p:nvSpPr>
        <p:spPr bwMode="auto">
          <a:xfrm>
            <a:off x="8125458" y="2893375"/>
            <a:ext cx="4138277" cy="154394"/>
          </a:xfrm>
          <a:custGeom>
            <a:avLst/>
            <a:gdLst>
              <a:gd name="T0" fmla="*/ 0 w 596"/>
              <a:gd name="T1" fmla="*/ 27 h 27"/>
              <a:gd name="T2" fmla="*/ 0 w 596"/>
              <a:gd name="T3" fmla="*/ 27 h 27"/>
              <a:gd name="T4" fmla="*/ 0 w 596"/>
              <a:gd name="T5" fmla="*/ 22 h 27"/>
              <a:gd name="T6" fmla="*/ 18 w 596"/>
              <a:gd name="T7" fmla="*/ 22 h 27"/>
              <a:gd name="T8" fmla="*/ 18 w 596"/>
              <a:gd name="T9" fmla="*/ 18 h 27"/>
              <a:gd name="T10" fmla="*/ 38 w 596"/>
              <a:gd name="T11" fmla="*/ 18 h 27"/>
              <a:gd name="T12" fmla="*/ 38 w 596"/>
              <a:gd name="T13" fmla="*/ 13 h 27"/>
              <a:gd name="T14" fmla="*/ 72 w 596"/>
              <a:gd name="T15" fmla="*/ 13 h 27"/>
              <a:gd name="T16" fmla="*/ 72 w 596"/>
              <a:gd name="T17" fmla="*/ 9 h 27"/>
              <a:gd name="T18" fmla="*/ 202 w 596"/>
              <a:gd name="T19" fmla="*/ 9 h 27"/>
              <a:gd name="T20" fmla="*/ 202 w 596"/>
              <a:gd name="T21" fmla="*/ 4 h 27"/>
              <a:gd name="T22" fmla="*/ 385 w 596"/>
              <a:gd name="T23" fmla="*/ 4 h 27"/>
              <a:gd name="T24" fmla="*/ 385 w 596"/>
              <a:gd name="T25" fmla="*/ 0 h 27"/>
              <a:gd name="T26" fmla="*/ 596 w 596"/>
              <a:gd name="T27" fmla="*/ 0 h 27"/>
              <a:gd name="connsiteX0" fmla="*/ 0 w 8954"/>
              <a:gd name="connsiteY0" fmla="*/ 10000 h 10000"/>
              <a:gd name="connsiteX1" fmla="*/ 0 w 8954"/>
              <a:gd name="connsiteY1" fmla="*/ 10000 h 10000"/>
              <a:gd name="connsiteX2" fmla="*/ 0 w 8954"/>
              <a:gd name="connsiteY2" fmla="*/ 8148 h 10000"/>
              <a:gd name="connsiteX3" fmla="*/ 302 w 8954"/>
              <a:gd name="connsiteY3" fmla="*/ 8148 h 10000"/>
              <a:gd name="connsiteX4" fmla="*/ 302 w 8954"/>
              <a:gd name="connsiteY4" fmla="*/ 6667 h 10000"/>
              <a:gd name="connsiteX5" fmla="*/ 638 w 8954"/>
              <a:gd name="connsiteY5" fmla="*/ 6667 h 10000"/>
              <a:gd name="connsiteX6" fmla="*/ 638 w 8954"/>
              <a:gd name="connsiteY6" fmla="*/ 4815 h 10000"/>
              <a:gd name="connsiteX7" fmla="*/ 1208 w 8954"/>
              <a:gd name="connsiteY7" fmla="*/ 4815 h 10000"/>
              <a:gd name="connsiteX8" fmla="*/ 1208 w 8954"/>
              <a:gd name="connsiteY8" fmla="*/ 3333 h 10000"/>
              <a:gd name="connsiteX9" fmla="*/ 3389 w 8954"/>
              <a:gd name="connsiteY9" fmla="*/ 3333 h 10000"/>
              <a:gd name="connsiteX10" fmla="*/ 3389 w 8954"/>
              <a:gd name="connsiteY10" fmla="*/ 1481 h 10000"/>
              <a:gd name="connsiteX11" fmla="*/ 6460 w 8954"/>
              <a:gd name="connsiteY11" fmla="*/ 1481 h 10000"/>
              <a:gd name="connsiteX12" fmla="*/ 6460 w 8954"/>
              <a:gd name="connsiteY12" fmla="*/ 0 h 10000"/>
              <a:gd name="connsiteX13" fmla="*/ 8954 w 8954"/>
              <a:gd name="connsiteY1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954" h="10000">
                <a:moveTo>
                  <a:pt x="0" y="10000"/>
                </a:moveTo>
                <a:lnTo>
                  <a:pt x="0" y="10000"/>
                </a:lnTo>
                <a:lnTo>
                  <a:pt x="0" y="8148"/>
                </a:lnTo>
                <a:lnTo>
                  <a:pt x="302" y="8148"/>
                </a:lnTo>
                <a:lnTo>
                  <a:pt x="302" y="6667"/>
                </a:lnTo>
                <a:lnTo>
                  <a:pt x="638" y="6667"/>
                </a:lnTo>
                <a:lnTo>
                  <a:pt x="638" y="4815"/>
                </a:lnTo>
                <a:lnTo>
                  <a:pt x="1208" y="4815"/>
                </a:lnTo>
                <a:lnTo>
                  <a:pt x="1208" y="3333"/>
                </a:lnTo>
                <a:lnTo>
                  <a:pt x="3389" y="3333"/>
                </a:lnTo>
                <a:lnTo>
                  <a:pt x="3389" y="1481"/>
                </a:lnTo>
                <a:lnTo>
                  <a:pt x="6460" y="1481"/>
                </a:lnTo>
                <a:lnTo>
                  <a:pt x="6460" y="0"/>
                </a:lnTo>
                <a:lnTo>
                  <a:pt x="8954" y="0"/>
                </a:lnTo>
              </a:path>
            </a:pathLst>
          </a:custGeom>
          <a:noFill/>
          <a:ln w="28575" cap="rnd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Freeform 159">
            <a:extLst>
              <a:ext uri="{FF2B5EF4-FFF2-40B4-BE49-F238E27FC236}">
                <a16:creationId xmlns:a16="http://schemas.microsoft.com/office/drawing/2014/main" id="{660F03A1-C46E-4FE3-A26C-4F772BA7AD82}"/>
              </a:ext>
            </a:extLst>
          </p:cNvPr>
          <p:cNvSpPr>
            <a:spLocks/>
          </p:cNvSpPr>
          <p:nvPr/>
        </p:nvSpPr>
        <p:spPr bwMode="auto">
          <a:xfrm>
            <a:off x="8125458" y="2734640"/>
            <a:ext cx="4138441" cy="313130"/>
          </a:xfrm>
          <a:custGeom>
            <a:avLst/>
            <a:gdLst>
              <a:gd name="T0" fmla="*/ 0 w 596"/>
              <a:gd name="T1" fmla="*/ 54 h 54"/>
              <a:gd name="T2" fmla="*/ 29 w 596"/>
              <a:gd name="T3" fmla="*/ 54 h 54"/>
              <a:gd name="T4" fmla="*/ 29 w 596"/>
              <a:gd name="T5" fmla="*/ 40 h 54"/>
              <a:gd name="T6" fmla="*/ 82 w 596"/>
              <a:gd name="T7" fmla="*/ 40 h 54"/>
              <a:gd name="T8" fmla="*/ 82 w 596"/>
              <a:gd name="T9" fmla="*/ 27 h 54"/>
              <a:gd name="T10" fmla="*/ 189 w 596"/>
              <a:gd name="T11" fmla="*/ 27 h 54"/>
              <a:gd name="T12" fmla="*/ 189 w 596"/>
              <a:gd name="T13" fmla="*/ 14 h 54"/>
              <a:gd name="T14" fmla="*/ 354 w 596"/>
              <a:gd name="T15" fmla="*/ 14 h 54"/>
              <a:gd name="T16" fmla="*/ 354 w 596"/>
              <a:gd name="T17" fmla="*/ 0 h 54"/>
              <a:gd name="T18" fmla="*/ 596 w 596"/>
              <a:gd name="T19" fmla="*/ 0 h 54"/>
              <a:gd name="connsiteX0" fmla="*/ 0 w 8984"/>
              <a:gd name="connsiteY0" fmla="*/ 10000 h 10000"/>
              <a:gd name="connsiteX1" fmla="*/ 487 w 8984"/>
              <a:gd name="connsiteY1" fmla="*/ 10000 h 10000"/>
              <a:gd name="connsiteX2" fmla="*/ 487 w 8984"/>
              <a:gd name="connsiteY2" fmla="*/ 7407 h 10000"/>
              <a:gd name="connsiteX3" fmla="*/ 1376 w 8984"/>
              <a:gd name="connsiteY3" fmla="*/ 7407 h 10000"/>
              <a:gd name="connsiteX4" fmla="*/ 1376 w 8984"/>
              <a:gd name="connsiteY4" fmla="*/ 5000 h 10000"/>
              <a:gd name="connsiteX5" fmla="*/ 3171 w 8984"/>
              <a:gd name="connsiteY5" fmla="*/ 5000 h 10000"/>
              <a:gd name="connsiteX6" fmla="*/ 3171 w 8984"/>
              <a:gd name="connsiteY6" fmla="*/ 2593 h 10000"/>
              <a:gd name="connsiteX7" fmla="*/ 5940 w 8984"/>
              <a:gd name="connsiteY7" fmla="*/ 2593 h 10000"/>
              <a:gd name="connsiteX8" fmla="*/ 5940 w 8984"/>
              <a:gd name="connsiteY8" fmla="*/ 0 h 10000"/>
              <a:gd name="connsiteX9" fmla="*/ 8984 w 8984"/>
              <a:gd name="connsiteY9" fmla="*/ 0 h 10000"/>
              <a:gd name="connsiteX0" fmla="*/ 0 w 9967"/>
              <a:gd name="connsiteY0" fmla="*/ 10076 h 10076"/>
              <a:gd name="connsiteX1" fmla="*/ 542 w 9967"/>
              <a:gd name="connsiteY1" fmla="*/ 10076 h 10076"/>
              <a:gd name="connsiteX2" fmla="*/ 542 w 9967"/>
              <a:gd name="connsiteY2" fmla="*/ 7483 h 10076"/>
              <a:gd name="connsiteX3" fmla="*/ 1532 w 9967"/>
              <a:gd name="connsiteY3" fmla="*/ 7483 h 10076"/>
              <a:gd name="connsiteX4" fmla="*/ 1532 w 9967"/>
              <a:gd name="connsiteY4" fmla="*/ 5076 h 10076"/>
              <a:gd name="connsiteX5" fmla="*/ 3530 w 9967"/>
              <a:gd name="connsiteY5" fmla="*/ 5076 h 10076"/>
              <a:gd name="connsiteX6" fmla="*/ 3530 w 9967"/>
              <a:gd name="connsiteY6" fmla="*/ 2669 h 10076"/>
              <a:gd name="connsiteX7" fmla="*/ 6612 w 9967"/>
              <a:gd name="connsiteY7" fmla="*/ 2669 h 10076"/>
              <a:gd name="connsiteX8" fmla="*/ 6612 w 9967"/>
              <a:gd name="connsiteY8" fmla="*/ 76 h 10076"/>
              <a:gd name="connsiteX9" fmla="*/ 9967 w 9967"/>
              <a:gd name="connsiteY9" fmla="*/ 0 h 10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7" h="10076">
                <a:moveTo>
                  <a:pt x="0" y="10076"/>
                </a:moveTo>
                <a:lnTo>
                  <a:pt x="542" y="10076"/>
                </a:lnTo>
                <a:lnTo>
                  <a:pt x="542" y="7483"/>
                </a:lnTo>
                <a:lnTo>
                  <a:pt x="1532" y="7483"/>
                </a:lnTo>
                <a:lnTo>
                  <a:pt x="1532" y="5076"/>
                </a:lnTo>
                <a:lnTo>
                  <a:pt x="3530" y="5076"/>
                </a:lnTo>
                <a:lnTo>
                  <a:pt x="3530" y="2669"/>
                </a:lnTo>
                <a:lnTo>
                  <a:pt x="6612" y="2669"/>
                </a:lnTo>
                <a:lnTo>
                  <a:pt x="6612" y="76"/>
                </a:lnTo>
                <a:lnTo>
                  <a:pt x="9967" y="0"/>
                </a:lnTo>
              </a:path>
            </a:pathLst>
          </a:custGeom>
          <a:noFill/>
          <a:ln w="28575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2" name="直線コネクタ 361">
            <a:extLst>
              <a:ext uri="{FF2B5EF4-FFF2-40B4-BE49-F238E27FC236}">
                <a16:creationId xmlns:a16="http://schemas.microsoft.com/office/drawing/2014/main" id="{E6710289-E946-437B-8209-2434DD6817E5}"/>
              </a:ext>
            </a:extLst>
          </p:cNvPr>
          <p:cNvCxnSpPr>
            <a:cxnSpLocks/>
          </p:cNvCxnSpPr>
          <p:nvPr/>
        </p:nvCxnSpPr>
        <p:spPr>
          <a:xfrm>
            <a:off x="7970899" y="320585"/>
            <a:ext cx="0" cy="28328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3" name="直線コネクタ 362">
            <a:extLst>
              <a:ext uri="{FF2B5EF4-FFF2-40B4-BE49-F238E27FC236}">
                <a16:creationId xmlns:a16="http://schemas.microsoft.com/office/drawing/2014/main" id="{281909BD-59B1-49B9-89B4-8D387B8CD70B}"/>
              </a:ext>
            </a:extLst>
          </p:cNvPr>
          <p:cNvCxnSpPr>
            <a:cxnSpLocks/>
          </p:cNvCxnSpPr>
          <p:nvPr/>
        </p:nvCxnSpPr>
        <p:spPr>
          <a:xfrm flipH="1">
            <a:off x="7966616" y="3147995"/>
            <a:ext cx="42982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4" name="テキスト ボックス 363">
            <a:extLst>
              <a:ext uri="{FF2B5EF4-FFF2-40B4-BE49-F238E27FC236}">
                <a16:creationId xmlns:a16="http://schemas.microsoft.com/office/drawing/2014/main" id="{14D78CE9-9D47-468D-A192-A0E7CAC21BAE}"/>
              </a:ext>
            </a:extLst>
          </p:cNvPr>
          <p:cNvSpPr txBox="1"/>
          <p:nvPr/>
        </p:nvSpPr>
        <p:spPr>
          <a:xfrm>
            <a:off x="7556607" y="175026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60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5" name="テキスト ボックス 364">
            <a:extLst>
              <a:ext uri="{FF2B5EF4-FFF2-40B4-BE49-F238E27FC236}">
                <a16:creationId xmlns:a16="http://schemas.microsoft.com/office/drawing/2014/main" id="{309FD8C9-AEA2-49A4-8C4E-B20560B84468}"/>
              </a:ext>
            </a:extLst>
          </p:cNvPr>
          <p:cNvSpPr txBox="1"/>
          <p:nvPr/>
        </p:nvSpPr>
        <p:spPr>
          <a:xfrm>
            <a:off x="7556607" y="1081282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40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6" name="テキスト ボックス 365">
            <a:extLst>
              <a:ext uri="{FF2B5EF4-FFF2-40B4-BE49-F238E27FC236}">
                <a16:creationId xmlns:a16="http://schemas.microsoft.com/office/drawing/2014/main" id="{164842AB-17E2-4555-A04E-A4252AB8B836}"/>
              </a:ext>
            </a:extLst>
          </p:cNvPr>
          <p:cNvSpPr txBox="1"/>
          <p:nvPr/>
        </p:nvSpPr>
        <p:spPr>
          <a:xfrm>
            <a:off x="7556607" y="1982362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7" name="テキスト ボックス 366">
            <a:extLst>
              <a:ext uri="{FF2B5EF4-FFF2-40B4-BE49-F238E27FC236}">
                <a16:creationId xmlns:a16="http://schemas.microsoft.com/office/drawing/2014/main" id="{33EBDBE3-ACB8-45C1-B2B3-38798D677B9D}"/>
              </a:ext>
            </a:extLst>
          </p:cNvPr>
          <p:cNvSpPr txBox="1"/>
          <p:nvPr/>
        </p:nvSpPr>
        <p:spPr>
          <a:xfrm>
            <a:off x="7660614" y="2895143"/>
            <a:ext cx="290390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8" name="Rectangle 42">
            <a:extLst>
              <a:ext uri="{FF2B5EF4-FFF2-40B4-BE49-F238E27FC236}">
                <a16:creationId xmlns:a16="http://schemas.microsoft.com/office/drawing/2014/main" id="{97404C74-7DD8-4933-98E2-2AC290A41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99978" y="3228393"/>
            <a:ext cx="169633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10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69" name="Rectangle 42">
            <a:extLst>
              <a:ext uri="{FF2B5EF4-FFF2-40B4-BE49-F238E27FC236}">
                <a16:creationId xmlns:a16="http://schemas.microsoft.com/office/drawing/2014/main" id="{380BC3D3-B7E9-4B77-8B8C-BCBAAD322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1878" y="3228393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70" name="Rectangle 42">
            <a:extLst>
              <a:ext uri="{FF2B5EF4-FFF2-40B4-BE49-F238E27FC236}">
                <a16:creationId xmlns:a16="http://schemas.microsoft.com/office/drawing/2014/main" id="{F2952FDE-AA69-4A41-AC6A-125F8099FB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6084" y="3228393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71" name="Rectangle 42">
            <a:extLst>
              <a:ext uri="{FF2B5EF4-FFF2-40B4-BE49-F238E27FC236}">
                <a16:creationId xmlns:a16="http://schemas.microsoft.com/office/drawing/2014/main" id="{C0847C8D-AF18-4340-AE11-37217C84A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6086" y="3228393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2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72" name="Rectangle 42">
            <a:extLst>
              <a:ext uri="{FF2B5EF4-FFF2-40B4-BE49-F238E27FC236}">
                <a16:creationId xmlns:a16="http://schemas.microsoft.com/office/drawing/2014/main" id="{27C6011B-A229-4FB5-8B1A-3D58C28D4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8841" y="3228393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73" name="Rectangle 42">
            <a:extLst>
              <a:ext uri="{FF2B5EF4-FFF2-40B4-BE49-F238E27FC236}">
                <a16:creationId xmlns:a16="http://schemas.microsoft.com/office/drawing/2014/main" id="{B747FC22-9053-428E-A789-3CA4E7EB5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8847" y="3228393"/>
            <a:ext cx="169633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12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74" name="Rectangle 42">
            <a:extLst>
              <a:ext uri="{FF2B5EF4-FFF2-40B4-BE49-F238E27FC236}">
                <a16:creationId xmlns:a16="http://schemas.microsoft.com/office/drawing/2014/main" id="{2503DB32-9FB8-4FCD-BB5A-DB563E8B3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7862" y="3228393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cs typeface="Arial" panose="020B0604020202020204" pitchFamily="34" charset="0"/>
              </a:rPr>
              <a:t>8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375" name="Rectangle 34">
            <a:extLst>
              <a:ext uri="{FF2B5EF4-FFF2-40B4-BE49-F238E27FC236}">
                <a16:creationId xmlns:a16="http://schemas.microsoft.com/office/drawing/2014/main" id="{DD1EED11-78E1-4B7E-95F4-3A5D0D9C9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5609" y="3394470"/>
            <a:ext cx="145552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kumimoji="0" lang="en-US" altLang="ja-JP" sz="1100" dirty="0">
                <a:cs typeface="Arial" panose="020B0604020202020204" pitchFamily="34" charset="0"/>
              </a:rPr>
              <a:t>Months after admission</a:t>
            </a:r>
            <a:endParaRPr kumimoji="0" lang="ja-JP" altLang="ja-JP" sz="1100" dirty="0">
              <a:cs typeface="Arial" panose="020B0604020202020204" pitchFamily="34" charset="0"/>
            </a:endParaRPr>
          </a:p>
        </p:txBody>
      </p:sp>
      <p:sp>
        <p:nvSpPr>
          <p:cNvPr id="378" name="テキスト ボックス 377">
            <a:extLst>
              <a:ext uri="{FF2B5EF4-FFF2-40B4-BE49-F238E27FC236}">
                <a16:creationId xmlns:a16="http://schemas.microsoft.com/office/drawing/2014/main" id="{8084D82B-7CB2-4888-BADF-BB471FF73A15}"/>
              </a:ext>
            </a:extLst>
          </p:cNvPr>
          <p:cNvSpPr txBox="1"/>
          <p:nvPr/>
        </p:nvSpPr>
        <p:spPr>
          <a:xfrm>
            <a:off x="10317991" y="721054"/>
            <a:ext cx="2147732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Log-rank P=0.27</a:t>
            </a:r>
            <a:endParaRPr lang="ja-JP" altLang="en-US" sz="14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9" name="テキスト ボックス 378">
            <a:extLst>
              <a:ext uri="{FF2B5EF4-FFF2-40B4-BE49-F238E27FC236}">
                <a16:creationId xmlns:a16="http://schemas.microsoft.com/office/drawing/2014/main" id="{D8E10947-1ABF-46F7-873E-0B9318B6D7B7}"/>
              </a:ext>
            </a:extLst>
          </p:cNvPr>
          <p:cNvSpPr txBox="1"/>
          <p:nvPr/>
        </p:nvSpPr>
        <p:spPr>
          <a:xfrm>
            <a:off x="9349453" y="91422"/>
            <a:ext cx="1995505" cy="460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Preserved</a:t>
            </a:r>
            <a:r>
              <a:rPr lang="ja-JP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EF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テキスト ボックス 379">
            <a:extLst>
              <a:ext uri="{FF2B5EF4-FFF2-40B4-BE49-F238E27FC236}">
                <a16:creationId xmlns:a16="http://schemas.microsoft.com/office/drawing/2014/main" id="{7313D4A2-C661-4F70-86C8-DF5E3E6439D1}"/>
              </a:ext>
            </a:extLst>
          </p:cNvPr>
          <p:cNvSpPr txBox="1"/>
          <p:nvPr/>
        </p:nvSpPr>
        <p:spPr>
          <a:xfrm>
            <a:off x="8553450" y="614941"/>
            <a:ext cx="1508625" cy="345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 CTO</a:t>
            </a:r>
            <a:endParaRPr lang="ja-JP" altLang="en-US" sz="12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1" name="テキスト ボックス 380">
            <a:extLst>
              <a:ext uri="{FF2B5EF4-FFF2-40B4-BE49-F238E27FC236}">
                <a16:creationId xmlns:a16="http://schemas.microsoft.com/office/drawing/2014/main" id="{2C88FC97-80C9-48FB-80E9-A8EE97337529}"/>
              </a:ext>
            </a:extLst>
          </p:cNvPr>
          <p:cNvSpPr txBox="1"/>
          <p:nvPr/>
        </p:nvSpPr>
        <p:spPr>
          <a:xfrm>
            <a:off x="8553449" y="876587"/>
            <a:ext cx="1847731" cy="345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Without CTO</a:t>
            </a:r>
            <a:endParaRPr lang="ja-JP" altLang="en-US" sz="12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2" name="テキスト ボックス 381">
            <a:extLst>
              <a:ext uri="{FF2B5EF4-FFF2-40B4-BE49-F238E27FC236}">
                <a16:creationId xmlns:a16="http://schemas.microsoft.com/office/drawing/2014/main" id="{2E3BB884-BE3C-4DA2-8524-228EE1A8EB8D}"/>
              </a:ext>
            </a:extLst>
          </p:cNvPr>
          <p:cNvSpPr txBox="1"/>
          <p:nvPr/>
        </p:nvSpPr>
        <p:spPr>
          <a:xfrm rot="16200000">
            <a:off x="6765164" y="1481415"/>
            <a:ext cx="1249060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Death (%)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3" name="コンテンツ プレースホルダー 4" descr="飛ぶ, カラフル, 暗い, 座る が含まれている画像&#10;&#10;自動的に生成された説明">
            <a:extLst>
              <a:ext uri="{FF2B5EF4-FFF2-40B4-BE49-F238E27FC236}">
                <a16:creationId xmlns:a16="http://schemas.microsoft.com/office/drawing/2014/main" id="{069906CD-B828-49AF-BEA1-C3D8C9E037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7" t="50079" r="14289" b="31932"/>
          <a:stretch/>
        </p:blipFill>
        <p:spPr>
          <a:xfrm>
            <a:off x="8259640" y="641890"/>
            <a:ext cx="317659" cy="527845"/>
          </a:xfrm>
          <a:prstGeom prst="rect">
            <a:avLst/>
          </a:prstGeom>
        </p:spPr>
      </p:pic>
      <p:sp>
        <p:nvSpPr>
          <p:cNvPr id="384" name="テキスト ボックス 383">
            <a:extLst>
              <a:ext uri="{FF2B5EF4-FFF2-40B4-BE49-F238E27FC236}">
                <a16:creationId xmlns:a16="http://schemas.microsoft.com/office/drawing/2014/main" id="{7A0F3E15-864D-4B4A-A6DE-F7910451AD5E}"/>
              </a:ext>
            </a:extLst>
          </p:cNvPr>
          <p:cNvSpPr txBox="1"/>
          <p:nvPr/>
        </p:nvSpPr>
        <p:spPr>
          <a:xfrm>
            <a:off x="11720673" y="2440370"/>
            <a:ext cx="850447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6.8%</a:t>
            </a:r>
            <a:endParaRPr lang="ja-JP" altLang="en-US" sz="1400" dirty="0">
              <a:solidFill>
                <a:srgbClr val="FF00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5" name="テキスト ボックス 384">
            <a:extLst>
              <a:ext uri="{FF2B5EF4-FFF2-40B4-BE49-F238E27FC236}">
                <a16:creationId xmlns:a16="http://schemas.microsoft.com/office/drawing/2014/main" id="{B4F0C7EE-D98C-4629-9CF9-F25DCE67AD55}"/>
              </a:ext>
            </a:extLst>
          </p:cNvPr>
          <p:cNvSpPr txBox="1"/>
          <p:nvPr/>
        </p:nvSpPr>
        <p:spPr>
          <a:xfrm>
            <a:off x="11720171" y="2852299"/>
            <a:ext cx="999088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FF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3.4%</a:t>
            </a:r>
            <a:endParaRPr lang="ja-JP" altLang="en-US" sz="1400" dirty="0">
              <a:solidFill>
                <a:srgbClr val="0000FF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6" name="テキスト ボックス 385">
            <a:extLst>
              <a:ext uri="{FF2B5EF4-FFF2-40B4-BE49-F238E27FC236}">
                <a16:creationId xmlns:a16="http://schemas.microsoft.com/office/drawing/2014/main" id="{24A0FC65-A4D8-43F9-B2B1-4A05A8F70DBF}"/>
              </a:ext>
            </a:extLst>
          </p:cNvPr>
          <p:cNvSpPr txBox="1"/>
          <p:nvPr/>
        </p:nvSpPr>
        <p:spPr>
          <a:xfrm>
            <a:off x="6949992" y="27745"/>
            <a:ext cx="700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7" name="コンテンツ プレースホルダー 4" descr="飛ぶ, カラフル, 暗い, 座る が含まれている画像&#10;&#10;自動的に生成された説明">
            <a:extLst>
              <a:ext uri="{FF2B5EF4-FFF2-40B4-BE49-F238E27FC236}">
                <a16:creationId xmlns:a16="http://schemas.microsoft.com/office/drawing/2014/main" id="{A7F6E3F6-4445-45D9-93DB-CED2263D7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87" t="33237" r="14958" b="52731"/>
          <a:stretch/>
        </p:blipFill>
        <p:spPr>
          <a:xfrm>
            <a:off x="8258634" y="578934"/>
            <a:ext cx="317659" cy="411718"/>
          </a:xfrm>
          <a:prstGeom prst="rect">
            <a:avLst/>
          </a:prstGeom>
        </p:spPr>
      </p:pic>
      <p:sp>
        <p:nvSpPr>
          <p:cNvPr id="388" name="Rectangle 39">
            <a:extLst>
              <a:ext uri="{FF2B5EF4-FFF2-40B4-BE49-F238E27FC236}">
                <a16:creationId xmlns:a16="http://schemas.microsoft.com/office/drawing/2014/main" id="{6C590D5B-EF0E-4BED-BAA6-5483483CD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6702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172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89" name="Rectangle 40">
            <a:extLst>
              <a:ext uri="{FF2B5EF4-FFF2-40B4-BE49-F238E27FC236}">
                <a16:creationId xmlns:a16="http://schemas.microsoft.com/office/drawing/2014/main" id="{6B0152D2-C5DD-4C64-ADC3-48A0A4DA0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3293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169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0" name="Rectangle 41">
            <a:extLst>
              <a:ext uri="{FF2B5EF4-FFF2-40B4-BE49-F238E27FC236}">
                <a16:creationId xmlns:a16="http://schemas.microsoft.com/office/drawing/2014/main" id="{9AA1B4DB-DB91-43EB-8EAB-D673CDA2B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7281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167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1" name="Rectangle 45">
            <a:extLst>
              <a:ext uri="{FF2B5EF4-FFF2-40B4-BE49-F238E27FC236}">
                <a16:creationId xmlns:a16="http://schemas.microsoft.com/office/drawing/2014/main" id="{88A74CE6-72C2-429F-B6A4-342E3E004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2043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57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2" name="Rectangle 46">
            <a:extLst>
              <a:ext uri="{FF2B5EF4-FFF2-40B4-BE49-F238E27FC236}">
                <a16:creationId xmlns:a16="http://schemas.microsoft.com/office/drawing/2014/main" id="{80EADDA3-BC75-464C-8E59-A3A3B1BD0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8634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56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3" name="Rectangle 47">
            <a:extLst>
              <a:ext uri="{FF2B5EF4-FFF2-40B4-BE49-F238E27FC236}">
                <a16:creationId xmlns:a16="http://schemas.microsoft.com/office/drawing/2014/main" id="{AA6105B5-32BE-46DD-81D0-82FA1476C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42622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54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4" name="Rectangle 38">
            <a:extLst>
              <a:ext uri="{FF2B5EF4-FFF2-40B4-BE49-F238E27FC236}">
                <a16:creationId xmlns:a16="http://schemas.microsoft.com/office/drawing/2014/main" id="{B7EA5253-15B6-471F-8C18-2794129E9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953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180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5" name="Rectangle 44">
            <a:extLst>
              <a:ext uri="{FF2B5EF4-FFF2-40B4-BE49-F238E27FC236}">
                <a16:creationId xmlns:a16="http://schemas.microsoft.com/office/drawing/2014/main" id="{1A4723CC-1818-494F-8147-187614C8B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4294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60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6" name="Rectangle 39">
            <a:extLst>
              <a:ext uri="{FF2B5EF4-FFF2-40B4-BE49-F238E27FC236}">
                <a16:creationId xmlns:a16="http://schemas.microsoft.com/office/drawing/2014/main" id="{3830CFAE-4924-42B1-9FD6-FC9BD6485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8477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169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7" name="Rectangle 45">
            <a:extLst>
              <a:ext uri="{FF2B5EF4-FFF2-40B4-BE49-F238E27FC236}">
                <a16:creationId xmlns:a16="http://schemas.microsoft.com/office/drawing/2014/main" id="{B96347DB-F025-45E4-BB6F-D56A76CDB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3818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54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8" name="Rectangle 39">
            <a:extLst>
              <a:ext uri="{FF2B5EF4-FFF2-40B4-BE49-F238E27FC236}">
                <a16:creationId xmlns:a16="http://schemas.microsoft.com/office/drawing/2014/main" id="{C5C8DACE-1569-4F67-938E-C363D4085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4196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172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399" name="Rectangle 45">
            <a:extLst>
              <a:ext uri="{FF2B5EF4-FFF2-40B4-BE49-F238E27FC236}">
                <a16:creationId xmlns:a16="http://schemas.microsoft.com/office/drawing/2014/main" id="{3BC6780E-3A4C-4DDD-B3D7-984750756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9537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57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00" name="Rectangle 39">
            <a:extLst>
              <a:ext uri="{FF2B5EF4-FFF2-40B4-BE49-F238E27FC236}">
                <a16:creationId xmlns:a16="http://schemas.microsoft.com/office/drawing/2014/main" id="{A489FEEA-5E0E-4D0D-867B-325FE7355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53589" y="3827398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166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01" name="Rectangle 45">
            <a:extLst>
              <a:ext uri="{FF2B5EF4-FFF2-40B4-BE49-F238E27FC236}">
                <a16:creationId xmlns:a16="http://schemas.microsoft.com/office/drawing/2014/main" id="{6D470108-8874-4127-A955-9ACCD9B92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28930" y="3621864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54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02" name="Line 186">
            <a:extLst>
              <a:ext uri="{FF2B5EF4-FFF2-40B4-BE49-F238E27FC236}">
                <a16:creationId xmlns:a16="http://schemas.microsoft.com/office/drawing/2014/main" id="{1A341C66-7162-4FD5-AE9E-555B7A00300B}"/>
              </a:ext>
            </a:extLst>
          </p:cNvPr>
          <p:cNvSpPr>
            <a:spLocks noChangeShapeType="1"/>
          </p:cNvSpPr>
          <p:nvPr/>
        </p:nvSpPr>
        <p:spPr bwMode="auto">
          <a:xfrm>
            <a:off x="8129123" y="7530166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3" name="Line 187">
            <a:extLst>
              <a:ext uri="{FF2B5EF4-FFF2-40B4-BE49-F238E27FC236}">
                <a16:creationId xmlns:a16="http://schemas.microsoft.com/office/drawing/2014/main" id="{245C01B8-B888-40A5-B4E4-49CAE3D53DF7}"/>
              </a:ext>
            </a:extLst>
          </p:cNvPr>
          <p:cNvSpPr>
            <a:spLocks noChangeShapeType="1"/>
          </p:cNvSpPr>
          <p:nvPr/>
        </p:nvSpPr>
        <p:spPr bwMode="auto">
          <a:xfrm>
            <a:off x="8820184" y="7530166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Line 188">
            <a:extLst>
              <a:ext uri="{FF2B5EF4-FFF2-40B4-BE49-F238E27FC236}">
                <a16:creationId xmlns:a16="http://schemas.microsoft.com/office/drawing/2014/main" id="{B311BF08-6E5C-4299-9890-97EDB501C6C0}"/>
              </a:ext>
            </a:extLst>
          </p:cNvPr>
          <p:cNvSpPr>
            <a:spLocks noChangeShapeType="1"/>
          </p:cNvSpPr>
          <p:nvPr/>
        </p:nvSpPr>
        <p:spPr bwMode="auto">
          <a:xfrm>
            <a:off x="9509337" y="7530166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5" name="Line 189">
            <a:extLst>
              <a:ext uri="{FF2B5EF4-FFF2-40B4-BE49-F238E27FC236}">
                <a16:creationId xmlns:a16="http://schemas.microsoft.com/office/drawing/2014/main" id="{31B6FBBA-9212-4536-BF5A-95E2F511B0D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00398" y="7530166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Line 190">
            <a:extLst>
              <a:ext uri="{FF2B5EF4-FFF2-40B4-BE49-F238E27FC236}">
                <a16:creationId xmlns:a16="http://schemas.microsoft.com/office/drawing/2014/main" id="{FE60B28E-1F4E-4EF5-A369-44D41840648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897185" y="7530166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Line 191">
            <a:extLst>
              <a:ext uri="{FF2B5EF4-FFF2-40B4-BE49-F238E27FC236}">
                <a16:creationId xmlns:a16="http://schemas.microsoft.com/office/drawing/2014/main" id="{4828D12D-F8FE-46AB-AFA1-5745B60DB23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88246" y="7530166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Line 192">
            <a:extLst>
              <a:ext uri="{FF2B5EF4-FFF2-40B4-BE49-F238E27FC236}">
                <a16:creationId xmlns:a16="http://schemas.microsoft.com/office/drawing/2014/main" id="{7ACE2E7F-F372-41A8-9CC2-3D390BCBEB4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277398" y="7530166"/>
            <a:ext cx="0" cy="5146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" name="Line 201">
            <a:extLst>
              <a:ext uri="{FF2B5EF4-FFF2-40B4-BE49-F238E27FC236}">
                <a16:creationId xmlns:a16="http://schemas.microsoft.com/office/drawing/2014/main" id="{3B3C0B53-5967-4BB6-9A1E-835125CF98E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0498" y="7421298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Line 202">
            <a:extLst>
              <a:ext uri="{FF2B5EF4-FFF2-40B4-BE49-F238E27FC236}">
                <a16:creationId xmlns:a16="http://schemas.microsoft.com/office/drawing/2014/main" id="{F56EDB0F-9D2B-4884-8C07-FC221B6A587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0498" y="6968012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Line 203">
            <a:extLst>
              <a:ext uri="{FF2B5EF4-FFF2-40B4-BE49-F238E27FC236}">
                <a16:creationId xmlns:a16="http://schemas.microsoft.com/office/drawing/2014/main" id="{AF7085A1-D707-4385-8C73-C24EF8C6EA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0498" y="6512747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Line 204">
            <a:extLst>
              <a:ext uri="{FF2B5EF4-FFF2-40B4-BE49-F238E27FC236}">
                <a16:creationId xmlns:a16="http://schemas.microsoft.com/office/drawing/2014/main" id="{9AF3D71D-81B8-40B6-9245-26841E26F0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0498" y="6059460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Line 205">
            <a:extLst>
              <a:ext uri="{FF2B5EF4-FFF2-40B4-BE49-F238E27FC236}">
                <a16:creationId xmlns:a16="http://schemas.microsoft.com/office/drawing/2014/main" id="{E14BFF32-3F49-417B-A070-A6EEE2D055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0498" y="5612113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Line 206">
            <a:extLst>
              <a:ext uri="{FF2B5EF4-FFF2-40B4-BE49-F238E27FC236}">
                <a16:creationId xmlns:a16="http://schemas.microsoft.com/office/drawing/2014/main" id="{EE4AEA4A-A956-4146-918C-6655414C5C8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0498" y="5158827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Freeform 218">
            <a:extLst>
              <a:ext uri="{FF2B5EF4-FFF2-40B4-BE49-F238E27FC236}">
                <a16:creationId xmlns:a16="http://schemas.microsoft.com/office/drawing/2014/main" id="{F236A6E8-CC34-43D6-A77E-822905946AB9}"/>
              </a:ext>
            </a:extLst>
          </p:cNvPr>
          <p:cNvSpPr>
            <a:spLocks/>
          </p:cNvSpPr>
          <p:nvPr/>
        </p:nvSpPr>
        <p:spPr bwMode="auto">
          <a:xfrm>
            <a:off x="8129123" y="7156056"/>
            <a:ext cx="4159076" cy="265242"/>
          </a:xfrm>
          <a:custGeom>
            <a:avLst/>
            <a:gdLst>
              <a:gd name="T0" fmla="*/ 0 w 596"/>
              <a:gd name="T1" fmla="*/ 46 h 46"/>
              <a:gd name="T2" fmla="*/ 18 w 596"/>
              <a:gd name="T3" fmla="*/ 46 h 46"/>
              <a:gd name="T4" fmla="*/ 18 w 596"/>
              <a:gd name="T5" fmla="*/ 41 h 46"/>
              <a:gd name="T6" fmla="*/ 35 w 596"/>
              <a:gd name="T7" fmla="*/ 41 h 46"/>
              <a:gd name="T8" fmla="*/ 35 w 596"/>
              <a:gd name="T9" fmla="*/ 37 h 46"/>
              <a:gd name="T10" fmla="*/ 38 w 596"/>
              <a:gd name="T11" fmla="*/ 37 h 46"/>
              <a:gd name="T12" fmla="*/ 38 w 596"/>
              <a:gd name="T13" fmla="*/ 32 h 46"/>
              <a:gd name="T14" fmla="*/ 72 w 596"/>
              <a:gd name="T15" fmla="*/ 32 h 46"/>
              <a:gd name="T16" fmla="*/ 72 w 596"/>
              <a:gd name="T17" fmla="*/ 28 h 46"/>
              <a:gd name="T18" fmla="*/ 78 w 596"/>
              <a:gd name="T19" fmla="*/ 28 h 46"/>
              <a:gd name="T20" fmla="*/ 78 w 596"/>
              <a:gd name="T21" fmla="*/ 23 h 46"/>
              <a:gd name="T22" fmla="*/ 126 w 596"/>
              <a:gd name="T23" fmla="*/ 23 h 46"/>
              <a:gd name="T24" fmla="*/ 126 w 596"/>
              <a:gd name="T25" fmla="*/ 19 h 46"/>
              <a:gd name="T26" fmla="*/ 183 w 596"/>
              <a:gd name="T27" fmla="*/ 19 h 46"/>
              <a:gd name="T28" fmla="*/ 183 w 596"/>
              <a:gd name="T29" fmla="*/ 14 h 46"/>
              <a:gd name="T30" fmla="*/ 351 w 596"/>
              <a:gd name="T31" fmla="*/ 14 h 46"/>
              <a:gd name="T32" fmla="*/ 351 w 596"/>
              <a:gd name="T33" fmla="*/ 10 h 46"/>
              <a:gd name="T34" fmla="*/ 353 w 596"/>
              <a:gd name="T35" fmla="*/ 10 h 46"/>
              <a:gd name="T36" fmla="*/ 353 w 596"/>
              <a:gd name="T37" fmla="*/ 5 h 46"/>
              <a:gd name="T38" fmla="*/ 530 w 596"/>
              <a:gd name="T39" fmla="*/ 5 h 46"/>
              <a:gd name="T40" fmla="*/ 530 w 596"/>
              <a:gd name="T41" fmla="*/ 0 h 46"/>
              <a:gd name="T42" fmla="*/ 596 w 596"/>
              <a:gd name="T43" fmla="*/ 0 h 46"/>
              <a:gd name="connsiteX0" fmla="*/ 0 w 8999"/>
              <a:gd name="connsiteY0" fmla="*/ 10000 h 10000"/>
              <a:gd name="connsiteX1" fmla="*/ 302 w 8999"/>
              <a:gd name="connsiteY1" fmla="*/ 10000 h 10000"/>
              <a:gd name="connsiteX2" fmla="*/ 302 w 8999"/>
              <a:gd name="connsiteY2" fmla="*/ 8913 h 10000"/>
              <a:gd name="connsiteX3" fmla="*/ 587 w 8999"/>
              <a:gd name="connsiteY3" fmla="*/ 8913 h 10000"/>
              <a:gd name="connsiteX4" fmla="*/ 587 w 8999"/>
              <a:gd name="connsiteY4" fmla="*/ 8043 h 10000"/>
              <a:gd name="connsiteX5" fmla="*/ 638 w 8999"/>
              <a:gd name="connsiteY5" fmla="*/ 8043 h 10000"/>
              <a:gd name="connsiteX6" fmla="*/ 638 w 8999"/>
              <a:gd name="connsiteY6" fmla="*/ 6957 h 10000"/>
              <a:gd name="connsiteX7" fmla="*/ 1208 w 8999"/>
              <a:gd name="connsiteY7" fmla="*/ 6957 h 10000"/>
              <a:gd name="connsiteX8" fmla="*/ 1208 w 8999"/>
              <a:gd name="connsiteY8" fmla="*/ 6087 h 10000"/>
              <a:gd name="connsiteX9" fmla="*/ 1309 w 8999"/>
              <a:gd name="connsiteY9" fmla="*/ 6087 h 10000"/>
              <a:gd name="connsiteX10" fmla="*/ 1309 w 8999"/>
              <a:gd name="connsiteY10" fmla="*/ 5000 h 10000"/>
              <a:gd name="connsiteX11" fmla="*/ 2114 w 8999"/>
              <a:gd name="connsiteY11" fmla="*/ 5000 h 10000"/>
              <a:gd name="connsiteX12" fmla="*/ 2114 w 8999"/>
              <a:gd name="connsiteY12" fmla="*/ 4130 h 10000"/>
              <a:gd name="connsiteX13" fmla="*/ 3070 w 8999"/>
              <a:gd name="connsiteY13" fmla="*/ 4130 h 10000"/>
              <a:gd name="connsiteX14" fmla="*/ 3070 w 8999"/>
              <a:gd name="connsiteY14" fmla="*/ 3043 h 10000"/>
              <a:gd name="connsiteX15" fmla="*/ 5889 w 8999"/>
              <a:gd name="connsiteY15" fmla="*/ 3043 h 10000"/>
              <a:gd name="connsiteX16" fmla="*/ 5889 w 8999"/>
              <a:gd name="connsiteY16" fmla="*/ 2174 h 10000"/>
              <a:gd name="connsiteX17" fmla="*/ 5923 w 8999"/>
              <a:gd name="connsiteY17" fmla="*/ 2174 h 10000"/>
              <a:gd name="connsiteX18" fmla="*/ 5923 w 8999"/>
              <a:gd name="connsiteY18" fmla="*/ 1087 h 10000"/>
              <a:gd name="connsiteX19" fmla="*/ 8893 w 8999"/>
              <a:gd name="connsiteY19" fmla="*/ 1087 h 10000"/>
              <a:gd name="connsiteX20" fmla="*/ 8893 w 8999"/>
              <a:gd name="connsiteY20" fmla="*/ 0 h 10000"/>
              <a:gd name="connsiteX21" fmla="*/ 8999 w 8999"/>
              <a:gd name="connsiteY2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9" h="10000">
                <a:moveTo>
                  <a:pt x="0" y="10000"/>
                </a:moveTo>
                <a:lnTo>
                  <a:pt x="302" y="10000"/>
                </a:lnTo>
                <a:lnTo>
                  <a:pt x="302" y="8913"/>
                </a:lnTo>
                <a:lnTo>
                  <a:pt x="587" y="8913"/>
                </a:lnTo>
                <a:lnTo>
                  <a:pt x="587" y="8043"/>
                </a:lnTo>
                <a:lnTo>
                  <a:pt x="638" y="8043"/>
                </a:lnTo>
                <a:lnTo>
                  <a:pt x="638" y="6957"/>
                </a:lnTo>
                <a:lnTo>
                  <a:pt x="1208" y="6957"/>
                </a:lnTo>
                <a:lnTo>
                  <a:pt x="1208" y="6087"/>
                </a:lnTo>
                <a:lnTo>
                  <a:pt x="1309" y="6087"/>
                </a:lnTo>
                <a:lnTo>
                  <a:pt x="1309" y="5000"/>
                </a:lnTo>
                <a:lnTo>
                  <a:pt x="2114" y="5000"/>
                </a:lnTo>
                <a:lnTo>
                  <a:pt x="2114" y="4130"/>
                </a:lnTo>
                <a:lnTo>
                  <a:pt x="3070" y="4130"/>
                </a:lnTo>
                <a:lnTo>
                  <a:pt x="3070" y="3043"/>
                </a:lnTo>
                <a:lnTo>
                  <a:pt x="5889" y="3043"/>
                </a:lnTo>
                <a:lnTo>
                  <a:pt x="5889" y="2174"/>
                </a:lnTo>
                <a:lnTo>
                  <a:pt x="5923" y="2174"/>
                </a:lnTo>
                <a:lnTo>
                  <a:pt x="5923" y="1087"/>
                </a:lnTo>
                <a:lnTo>
                  <a:pt x="8893" y="1087"/>
                </a:lnTo>
                <a:lnTo>
                  <a:pt x="8893" y="0"/>
                </a:lnTo>
                <a:lnTo>
                  <a:pt x="8999" y="0"/>
                </a:lnTo>
              </a:path>
            </a:pathLst>
          </a:custGeom>
          <a:noFill/>
          <a:ln w="28575" cap="rnd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" name="Freeform 219">
            <a:extLst>
              <a:ext uri="{FF2B5EF4-FFF2-40B4-BE49-F238E27FC236}">
                <a16:creationId xmlns:a16="http://schemas.microsoft.com/office/drawing/2014/main" id="{9FB25985-2227-41CB-9659-730DB65D840D}"/>
              </a:ext>
            </a:extLst>
          </p:cNvPr>
          <p:cNvSpPr>
            <a:spLocks/>
          </p:cNvSpPr>
          <p:nvPr/>
        </p:nvSpPr>
        <p:spPr bwMode="auto">
          <a:xfrm>
            <a:off x="8129122" y="7185748"/>
            <a:ext cx="4154455" cy="235551"/>
          </a:xfrm>
          <a:custGeom>
            <a:avLst/>
            <a:gdLst>
              <a:gd name="T0" fmla="*/ 0 w 596"/>
              <a:gd name="T1" fmla="*/ 41 h 41"/>
              <a:gd name="T2" fmla="*/ 82 w 596"/>
              <a:gd name="T3" fmla="*/ 41 h 41"/>
              <a:gd name="T4" fmla="*/ 82 w 596"/>
              <a:gd name="T5" fmla="*/ 27 h 41"/>
              <a:gd name="T6" fmla="*/ 86 w 596"/>
              <a:gd name="T7" fmla="*/ 27 h 41"/>
              <a:gd name="T8" fmla="*/ 86 w 596"/>
              <a:gd name="T9" fmla="*/ 14 h 41"/>
              <a:gd name="T10" fmla="*/ 171 w 596"/>
              <a:gd name="T11" fmla="*/ 14 h 41"/>
              <a:gd name="T12" fmla="*/ 171 w 596"/>
              <a:gd name="T13" fmla="*/ 0 h 41"/>
              <a:gd name="T14" fmla="*/ 596 w 596"/>
              <a:gd name="T15" fmla="*/ 0 h 41"/>
              <a:gd name="connsiteX0" fmla="*/ 0 w 8989"/>
              <a:gd name="connsiteY0" fmla="*/ 10000 h 10000"/>
              <a:gd name="connsiteX1" fmla="*/ 1376 w 8989"/>
              <a:gd name="connsiteY1" fmla="*/ 10000 h 10000"/>
              <a:gd name="connsiteX2" fmla="*/ 1376 w 8989"/>
              <a:gd name="connsiteY2" fmla="*/ 6585 h 10000"/>
              <a:gd name="connsiteX3" fmla="*/ 1443 w 8989"/>
              <a:gd name="connsiteY3" fmla="*/ 6585 h 10000"/>
              <a:gd name="connsiteX4" fmla="*/ 1443 w 8989"/>
              <a:gd name="connsiteY4" fmla="*/ 3415 h 10000"/>
              <a:gd name="connsiteX5" fmla="*/ 2869 w 8989"/>
              <a:gd name="connsiteY5" fmla="*/ 3415 h 10000"/>
              <a:gd name="connsiteX6" fmla="*/ 2869 w 8989"/>
              <a:gd name="connsiteY6" fmla="*/ 0 h 10000"/>
              <a:gd name="connsiteX7" fmla="*/ 8989 w 8989"/>
              <a:gd name="connsiteY7" fmla="*/ 20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89" h="10000">
                <a:moveTo>
                  <a:pt x="0" y="10000"/>
                </a:moveTo>
                <a:lnTo>
                  <a:pt x="1376" y="10000"/>
                </a:lnTo>
                <a:lnTo>
                  <a:pt x="1376" y="6585"/>
                </a:lnTo>
                <a:lnTo>
                  <a:pt x="1443" y="6585"/>
                </a:lnTo>
                <a:lnTo>
                  <a:pt x="1443" y="3415"/>
                </a:lnTo>
                <a:lnTo>
                  <a:pt x="2869" y="3415"/>
                </a:lnTo>
                <a:lnTo>
                  <a:pt x="2869" y="0"/>
                </a:lnTo>
                <a:cubicBezTo>
                  <a:pt x="5246" y="0"/>
                  <a:pt x="6612" y="202"/>
                  <a:pt x="8989" y="202"/>
                </a:cubicBezTo>
              </a:path>
            </a:pathLst>
          </a:custGeom>
          <a:noFill/>
          <a:ln w="28575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7" name="直線コネクタ 416">
            <a:extLst>
              <a:ext uri="{FF2B5EF4-FFF2-40B4-BE49-F238E27FC236}">
                <a16:creationId xmlns:a16="http://schemas.microsoft.com/office/drawing/2014/main" id="{B2C91C29-C66E-4877-A836-947FF94DEA94}"/>
              </a:ext>
            </a:extLst>
          </p:cNvPr>
          <p:cNvCxnSpPr>
            <a:cxnSpLocks/>
          </p:cNvCxnSpPr>
          <p:nvPr/>
        </p:nvCxnSpPr>
        <p:spPr>
          <a:xfrm>
            <a:off x="7974261" y="4690962"/>
            <a:ext cx="0" cy="28328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8" name="直線コネクタ 417">
            <a:extLst>
              <a:ext uri="{FF2B5EF4-FFF2-40B4-BE49-F238E27FC236}">
                <a16:creationId xmlns:a16="http://schemas.microsoft.com/office/drawing/2014/main" id="{607A5CAF-603E-47BA-A842-5985F8423172}"/>
              </a:ext>
            </a:extLst>
          </p:cNvPr>
          <p:cNvCxnSpPr>
            <a:cxnSpLocks/>
          </p:cNvCxnSpPr>
          <p:nvPr/>
        </p:nvCxnSpPr>
        <p:spPr>
          <a:xfrm flipH="1">
            <a:off x="7974261" y="7518373"/>
            <a:ext cx="43000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9" name="Line 147">
            <a:extLst>
              <a:ext uri="{FF2B5EF4-FFF2-40B4-BE49-F238E27FC236}">
                <a16:creationId xmlns:a16="http://schemas.microsoft.com/office/drawing/2014/main" id="{B4C5FB0D-40FB-42B9-87CC-58D6B7A9A6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0498" y="4690962"/>
            <a:ext cx="76360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テキスト ボックス 419">
            <a:extLst>
              <a:ext uri="{FF2B5EF4-FFF2-40B4-BE49-F238E27FC236}">
                <a16:creationId xmlns:a16="http://schemas.microsoft.com/office/drawing/2014/main" id="{F01ED59E-C76A-41B2-B099-78B190BFECCB}"/>
              </a:ext>
            </a:extLst>
          </p:cNvPr>
          <p:cNvSpPr txBox="1"/>
          <p:nvPr/>
        </p:nvSpPr>
        <p:spPr>
          <a:xfrm>
            <a:off x="7556607" y="4538081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60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21" name="テキスト ボックス 420">
            <a:extLst>
              <a:ext uri="{FF2B5EF4-FFF2-40B4-BE49-F238E27FC236}">
                <a16:creationId xmlns:a16="http://schemas.microsoft.com/office/drawing/2014/main" id="{62473041-6CC4-479D-9876-B118F8756E28}"/>
              </a:ext>
            </a:extLst>
          </p:cNvPr>
          <p:cNvSpPr txBox="1"/>
          <p:nvPr/>
        </p:nvSpPr>
        <p:spPr>
          <a:xfrm>
            <a:off x="7556607" y="5444337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40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22" name="テキスト ボックス 421">
            <a:extLst>
              <a:ext uri="{FF2B5EF4-FFF2-40B4-BE49-F238E27FC236}">
                <a16:creationId xmlns:a16="http://schemas.microsoft.com/office/drawing/2014/main" id="{0F6D3D32-A6C6-4200-865C-EE6F9CF6F3AD}"/>
              </a:ext>
            </a:extLst>
          </p:cNvPr>
          <p:cNvSpPr txBox="1"/>
          <p:nvPr/>
        </p:nvSpPr>
        <p:spPr>
          <a:xfrm>
            <a:off x="7556607" y="6345416"/>
            <a:ext cx="394397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23" name="テキスト ボックス 422">
            <a:extLst>
              <a:ext uri="{FF2B5EF4-FFF2-40B4-BE49-F238E27FC236}">
                <a16:creationId xmlns:a16="http://schemas.microsoft.com/office/drawing/2014/main" id="{E0270523-DF6A-457A-89B5-B5CE05271E7F}"/>
              </a:ext>
            </a:extLst>
          </p:cNvPr>
          <p:cNvSpPr txBox="1"/>
          <p:nvPr/>
        </p:nvSpPr>
        <p:spPr>
          <a:xfrm>
            <a:off x="7660614" y="7258198"/>
            <a:ext cx="290390" cy="307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0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24" name="Rectangle 42">
            <a:extLst>
              <a:ext uri="{FF2B5EF4-FFF2-40B4-BE49-F238E27FC236}">
                <a16:creationId xmlns:a16="http://schemas.microsoft.com/office/drawing/2014/main" id="{D3943F8B-B0A4-42BB-90B2-F9FC53B36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99978" y="7591447"/>
            <a:ext cx="169633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10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425" name="Rectangle 42">
            <a:extLst>
              <a:ext uri="{FF2B5EF4-FFF2-40B4-BE49-F238E27FC236}">
                <a16:creationId xmlns:a16="http://schemas.microsoft.com/office/drawing/2014/main" id="{72B4156F-DC8E-4293-8EBE-1A36D0406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1878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426" name="Rectangle 42">
            <a:extLst>
              <a:ext uri="{FF2B5EF4-FFF2-40B4-BE49-F238E27FC236}">
                <a16:creationId xmlns:a16="http://schemas.microsoft.com/office/drawing/2014/main" id="{C6E9C2ED-1656-49DD-8087-4FCB7EDD0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6084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427" name="Rectangle 42">
            <a:extLst>
              <a:ext uri="{FF2B5EF4-FFF2-40B4-BE49-F238E27FC236}">
                <a16:creationId xmlns:a16="http://schemas.microsoft.com/office/drawing/2014/main" id="{6FF39464-1EA8-46D4-8761-6A6A88AEE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6086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2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428" name="Rectangle 42">
            <a:extLst>
              <a:ext uri="{FF2B5EF4-FFF2-40B4-BE49-F238E27FC236}">
                <a16:creationId xmlns:a16="http://schemas.microsoft.com/office/drawing/2014/main" id="{23E989EA-F615-426C-99E7-3CDD53ABA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8841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429" name="Rectangle 42">
            <a:extLst>
              <a:ext uri="{FF2B5EF4-FFF2-40B4-BE49-F238E27FC236}">
                <a16:creationId xmlns:a16="http://schemas.microsoft.com/office/drawing/2014/main" id="{474BF354-CD76-406E-881D-9E500FB1A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8847" y="7591447"/>
            <a:ext cx="169633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12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430" name="Rectangle 42">
            <a:extLst>
              <a:ext uri="{FF2B5EF4-FFF2-40B4-BE49-F238E27FC236}">
                <a16:creationId xmlns:a16="http://schemas.microsoft.com/office/drawing/2014/main" id="{DD84871E-D2E4-4FDF-B1D7-0DC556881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7862" y="7591447"/>
            <a:ext cx="84816" cy="19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ja-JP" sz="1000" dirty="0">
                <a:cs typeface="Arial" panose="020B0604020202020204" pitchFamily="34" charset="0"/>
              </a:rPr>
              <a:t>8</a:t>
            </a:r>
            <a:endParaRPr kumimoji="0" lang="ja-JP" altLang="ja-JP" sz="1000" dirty="0">
              <a:cs typeface="Arial" panose="020B0604020202020204" pitchFamily="34" charset="0"/>
            </a:endParaRPr>
          </a:p>
        </p:txBody>
      </p:sp>
      <p:sp>
        <p:nvSpPr>
          <p:cNvPr id="431" name="Rectangle 34">
            <a:extLst>
              <a:ext uri="{FF2B5EF4-FFF2-40B4-BE49-F238E27FC236}">
                <a16:creationId xmlns:a16="http://schemas.microsoft.com/office/drawing/2014/main" id="{146FE950-DDFA-4BC3-B329-0CAB6D9E2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5609" y="7757525"/>
            <a:ext cx="145552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kumimoji="0" lang="en-US" altLang="ja-JP" sz="1100" dirty="0">
                <a:cs typeface="Arial" panose="020B0604020202020204" pitchFamily="34" charset="0"/>
              </a:rPr>
              <a:t>Months after admission</a:t>
            </a:r>
            <a:endParaRPr kumimoji="0" lang="ja-JP" altLang="ja-JP" sz="1100" dirty="0">
              <a:cs typeface="Arial" panose="020B0604020202020204" pitchFamily="34" charset="0"/>
            </a:endParaRPr>
          </a:p>
        </p:txBody>
      </p:sp>
      <p:sp>
        <p:nvSpPr>
          <p:cNvPr id="434" name="テキスト ボックス 433">
            <a:extLst>
              <a:ext uri="{FF2B5EF4-FFF2-40B4-BE49-F238E27FC236}">
                <a16:creationId xmlns:a16="http://schemas.microsoft.com/office/drawing/2014/main" id="{F25355F0-F269-4B1C-BD00-2603FE8689F9}"/>
              </a:ext>
            </a:extLst>
          </p:cNvPr>
          <p:cNvSpPr txBox="1"/>
          <p:nvPr/>
        </p:nvSpPr>
        <p:spPr>
          <a:xfrm>
            <a:off x="10317991" y="5084110"/>
            <a:ext cx="2147732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Log-rank P=0.88</a:t>
            </a:r>
            <a:endParaRPr lang="ja-JP" altLang="en-US" sz="14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35" name="テキスト ボックス 434">
            <a:extLst>
              <a:ext uri="{FF2B5EF4-FFF2-40B4-BE49-F238E27FC236}">
                <a16:creationId xmlns:a16="http://schemas.microsoft.com/office/drawing/2014/main" id="{1A8DCB38-FFDD-49A5-8CFC-53109C76CC47}"/>
              </a:ext>
            </a:extLst>
          </p:cNvPr>
          <p:cNvSpPr txBox="1"/>
          <p:nvPr/>
        </p:nvSpPr>
        <p:spPr>
          <a:xfrm>
            <a:off x="9349453" y="4454473"/>
            <a:ext cx="1995505" cy="460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Preserved</a:t>
            </a:r>
            <a:r>
              <a:rPr lang="ja-JP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EF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テキスト ボックス 435">
            <a:extLst>
              <a:ext uri="{FF2B5EF4-FFF2-40B4-BE49-F238E27FC236}">
                <a16:creationId xmlns:a16="http://schemas.microsoft.com/office/drawing/2014/main" id="{F1D1BF68-30D5-40C9-8F20-D5C3BFC1D6BF}"/>
              </a:ext>
            </a:extLst>
          </p:cNvPr>
          <p:cNvSpPr txBox="1"/>
          <p:nvPr/>
        </p:nvSpPr>
        <p:spPr>
          <a:xfrm>
            <a:off x="8553450" y="4977996"/>
            <a:ext cx="1508625" cy="345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 CTO</a:t>
            </a:r>
            <a:endParaRPr lang="ja-JP" altLang="en-US" sz="12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37" name="テキスト ボックス 436">
            <a:extLst>
              <a:ext uri="{FF2B5EF4-FFF2-40B4-BE49-F238E27FC236}">
                <a16:creationId xmlns:a16="http://schemas.microsoft.com/office/drawing/2014/main" id="{AF2623F2-4814-4577-A23F-CCB98977F80A}"/>
              </a:ext>
            </a:extLst>
          </p:cNvPr>
          <p:cNvSpPr txBox="1"/>
          <p:nvPr/>
        </p:nvSpPr>
        <p:spPr>
          <a:xfrm>
            <a:off x="8553449" y="5239641"/>
            <a:ext cx="1847731" cy="345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Without CTO</a:t>
            </a:r>
            <a:endParaRPr lang="ja-JP" altLang="en-US" sz="12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38" name="テキスト ボックス 437">
            <a:extLst>
              <a:ext uri="{FF2B5EF4-FFF2-40B4-BE49-F238E27FC236}">
                <a16:creationId xmlns:a16="http://schemas.microsoft.com/office/drawing/2014/main" id="{B4EAFADD-AC0B-435A-B6D0-838C3516F9F0}"/>
              </a:ext>
            </a:extLst>
          </p:cNvPr>
          <p:cNvSpPr txBox="1"/>
          <p:nvPr/>
        </p:nvSpPr>
        <p:spPr>
          <a:xfrm rot="16200000">
            <a:off x="6745928" y="5846393"/>
            <a:ext cx="1287532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MACE (%)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9" name="コンテンツ プレースホルダー 4" descr="飛ぶ, カラフル, 暗い, 座る が含まれている画像&#10;&#10;自動的に生成された説明">
            <a:extLst>
              <a:ext uri="{FF2B5EF4-FFF2-40B4-BE49-F238E27FC236}">
                <a16:creationId xmlns:a16="http://schemas.microsoft.com/office/drawing/2014/main" id="{C2AACCA9-FB58-49BC-8ECC-39A1CDF593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7" t="50079" r="14289" b="31932"/>
          <a:stretch/>
        </p:blipFill>
        <p:spPr>
          <a:xfrm>
            <a:off x="8259640" y="5004944"/>
            <a:ext cx="317659" cy="527845"/>
          </a:xfrm>
          <a:prstGeom prst="rect">
            <a:avLst/>
          </a:prstGeom>
        </p:spPr>
      </p:pic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1E95D762-7FC2-45A4-AB9B-521EC60D930E}"/>
              </a:ext>
            </a:extLst>
          </p:cNvPr>
          <p:cNvSpPr txBox="1"/>
          <p:nvPr/>
        </p:nvSpPr>
        <p:spPr>
          <a:xfrm>
            <a:off x="11646352" y="7197871"/>
            <a:ext cx="850447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5.2%</a:t>
            </a:r>
            <a:endParaRPr lang="ja-JP" altLang="en-US" sz="1400" dirty="0">
              <a:solidFill>
                <a:srgbClr val="FF00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41" name="テキスト ボックス 440">
            <a:extLst>
              <a:ext uri="{FF2B5EF4-FFF2-40B4-BE49-F238E27FC236}">
                <a16:creationId xmlns:a16="http://schemas.microsoft.com/office/drawing/2014/main" id="{AB4BCEAB-0533-41BC-BA51-E9B5A3A5BE11}"/>
              </a:ext>
            </a:extLst>
          </p:cNvPr>
          <p:cNvSpPr txBox="1"/>
          <p:nvPr/>
        </p:nvSpPr>
        <p:spPr>
          <a:xfrm>
            <a:off x="11646352" y="6864629"/>
            <a:ext cx="999088" cy="38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FF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5.7%</a:t>
            </a:r>
            <a:endParaRPr lang="ja-JP" altLang="en-US" sz="1400" dirty="0">
              <a:solidFill>
                <a:srgbClr val="0000FF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42" name="テキスト ボックス 441">
            <a:extLst>
              <a:ext uri="{FF2B5EF4-FFF2-40B4-BE49-F238E27FC236}">
                <a16:creationId xmlns:a16="http://schemas.microsoft.com/office/drawing/2014/main" id="{185A69B3-3979-4C16-9339-2A90321CAFB9}"/>
              </a:ext>
            </a:extLst>
          </p:cNvPr>
          <p:cNvSpPr txBox="1"/>
          <p:nvPr/>
        </p:nvSpPr>
        <p:spPr>
          <a:xfrm>
            <a:off x="6949992" y="4390800"/>
            <a:ext cx="700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ja-JP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3" name="コンテンツ プレースホルダー 4" descr="飛ぶ, カラフル, 暗い, 座る が含まれている画像&#10;&#10;自動的に生成された説明">
            <a:extLst>
              <a:ext uri="{FF2B5EF4-FFF2-40B4-BE49-F238E27FC236}">
                <a16:creationId xmlns:a16="http://schemas.microsoft.com/office/drawing/2014/main" id="{9E2A814A-073B-4623-AE94-FB1D66F8F3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87" t="33237" r="14958" b="52731"/>
          <a:stretch/>
        </p:blipFill>
        <p:spPr>
          <a:xfrm>
            <a:off x="8258634" y="4941988"/>
            <a:ext cx="317659" cy="411718"/>
          </a:xfrm>
          <a:prstGeom prst="rect">
            <a:avLst/>
          </a:prstGeom>
        </p:spPr>
      </p:pic>
      <p:sp>
        <p:nvSpPr>
          <p:cNvPr id="444" name="Rectangle 39">
            <a:extLst>
              <a:ext uri="{FF2B5EF4-FFF2-40B4-BE49-F238E27FC236}">
                <a16:creationId xmlns:a16="http://schemas.microsoft.com/office/drawing/2014/main" id="{615920ED-7621-41B2-84C7-CE1EB5272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6211" y="8192037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170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45" name="Rectangle 40">
            <a:extLst>
              <a:ext uri="{FF2B5EF4-FFF2-40B4-BE49-F238E27FC236}">
                <a16:creationId xmlns:a16="http://schemas.microsoft.com/office/drawing/2014/main" id="{802FD47A-AC10-4A21-825F-BF86678DA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2802" y="8192037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165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46" name="Rectangle 41">
            <a:extLst>
              <a:ext uri="{FF2B5EF4-FFF2-40B4-BE49-F238E27FC236}">
                <a16:creationId xmlns:a16="http://schemas.microsoft.com/office/drawing/2014/main" id="{4CA99EFA-2C6E-4988-99B0-B92988E7E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6790" y="8192037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161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47" name="Rectangle 45">
            <a:extLst>
              <a:ext uri="{FF2B5EF4-FFF2-40B4-BE49-F238E27FC236}">
                <a16:creationId xmlns:a16="http://schemas.microsoft.com/office/drawing/2014/main" id="{386BC720-19FE-4BD0-9A8F-E8F06B4B6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1552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56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48" name="Rectangle 46">
            <a:extLst>
              <a:ext uri="{FF2B5EF4-FFF2-40B4-BE49-F238E27FC236}">
                <a16:creationId xmlns:a16="http://schemas.microsoft.com/office/drawing/2014/main" id="{631D43EE-2005-4A1F-B494-3135D201B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8143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54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49" name="Rectangle 47">
            <a:extLst>
              <a:ext uri="{FF2B5EF4-FFF2-40B4-BE49-F238E27FC236}">
                <a16:creationId xmlns:a16="http://schemas.microsoft.com/office/drawing/2014/main" id="{2B822C87-BDF3-4E02-B5FE-8E1BDB784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42131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52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50" name="Rectangle 38">
            <a:extLst>
              <a:ext uri="{FF2B5EF4-FFF2-40B4-BE49-F238E27FC236}">
                <a16:creationId xmlns:a16="http://schemas.microsoft.com/office/drawing/2014/main" id="{EEC659FF-F4E2-4E29-88A0-1811CC548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462" y="8192037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180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51" name="Rectangle 44">
            <a:extLst>
              <a:ext uri="{FF2B5EF4-FFF2-40B4-BE49-F238E27FC236}">
                <a16:creationId xmlns:a16="http://schemas.microsoft.com/office/drawing/2014/main" id="{D8FE2B4C-DACC-45BC-AAB8-FD0C8BB8B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3803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60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52" name="Rectangle 39">
            <a:extLst>
              <a:ext uri="{FF2B5EF4-FFF2-40B4-BE49-F238E27FC236}">
                <a16:creationId xmlns:a16="http://schemas.microsoft.com/office/drawing/2014/main" id="{7EA4992B-067F-4FB1-A86F-2BF059A79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7986" y="8192037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163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53" name="Rectangle 45">
            <a:extLst>
              <a:ext uri="{FF2B5EF4-FFF2-40B4-BE49-F238E27FC236}">
                <a16:creationId xmlns:a16="http://schemas.microsoft.com/office/drawing/2014/main" id="{CA9663E4-7C8D-41FD-83D8-D21A2B796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3327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52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54" name="Rectangle 39">
            <a:extLst>
              <a:ext uri="{FF2B5EF4-FFF2-40B4-BE49-F238E27FC236}">
                <a16:creationId xmlns:a16="http://schemas.microsoft.com/office/drawing/2014/main" id="{0B6AF7F7-E798-4FA0-9910-1815B8E29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3706" y="8192037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169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55" name="Rectangle 45">
            <a:extLst>
              <a:ext uri="{FF2B5EF4-FFF2-40B4-BE49-F238E27FC236}">
                <a16:creationId xmlns:a16="http://schemas.microsoft.com/office/drawing/2014/main" id="{04A0C0DF-0E58-47A8-BB03-02E423D02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9047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55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56" name="Rectangle 39">
            <a:extLst>
              <a:ext uri="{FF2B5EF4-FFF2-40B4-BE49-F238E27FC236}">
                <a16:creationId xmlns:a16="http://schemas.microsoft.com/office/drawing/2014/main" id="{755C6D77-D8B7-431A-AB4D-DA9CBE210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53099" y="8192037"/>
            <a:ext cx="2260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cs typeface="Arial" panose="020B0604020202020204" pitchFamily="34" charset="0"/>
              </a:rPr>
              <a:t>159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457" name="Rectangle 45">
            <a:extLst>
              <a:ext uri="{FF2B5EF4-FFF2-40B4-BE49-F238E27FC236}">
                <a16:creationId xmlns:a16="http://schemas.microsoft.com/office/drawing/2014/main" id="{99F32068-F211-4E40-9EF9-F51F0284A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28440" y="7995792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kumimoji="0"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52</a:t>
            </a:r>
            <a:endParaRPr kumimoji="0"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D8602848-4840-4193-A4E8-2EB56B63E663}"/>
              </a:ext>
            </a:extLst>
          </p:cNvPr>
          <p:cNvSpPr txBox="1"/>
          <p:nvPr/>
        </p:nvSpPr>
        <p:spPr>
          <a:xfrm>
            <a:off x="45060" y="8805315"/>
            <a:ext cx="12674199" cy="6121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Kaplan-Meier curves for the cumulative incidence of 1-year all-cause death (A, B) and MACE (C, D) in the propensity-score matched patients with and without CTO. A, C: Comparison in the reduced EF group; B, D: Comparison in the preserved EF group. MACE: major adverse cardiac event; EF: ejection fraction; CTO: chronic total occlusion.</a:t>
            </a: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2984C33A-ABC1-404A-AFDB-E4D869204A15}"/>
              </a:ext>
            </a:extLst>
          </p:cNvPr>
          <p:cNvSpPr txBox="1"/>
          <p:nvPr/>
        </p:nvSpPr>
        <p:spPr>
          <a:xfrm>
            <a:off x="-60218" y="3346041"/>
            <a:ext cx="1176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Number at risk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8F411DEF-35A6-44F8-B7BE-1F848D80559D}"/>
              </a:ext>
            </a:extLst>
          </p:cNvPr>
          <p:cNvSpPr txBox="1"/>
          <p:nvPr/>
        </p:nvSpPr>
        <p:spPr>
          <a:xfrm>
            <a:off x="7016522" y="3576452"/>
            <a:ext cx="895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 CTO</a:t>
            </a:r>
            <a:endParaRPr lang="ja-JP" altLang="en-US" sz="11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35FD8E35-33C8-425D-90D4-3D6BB777D2BD}"/>
              </a:ext>
            </a:extLst>
          </p:cNvPr>
          <p:cNvSpPr txBox="1"/>
          <p:nvPr/>
        </p:nvSpPr>
        <p:spPr>
          <a:xfrm>
            <a:off x="6857019" y="3777786"/>
            <a:ext cx="1055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Without CTO</a:t>
            </a:r>
            <a:endParaRPr lang="ja-JP" altLang="en-US" sz="11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D11DA855-917B-4F1F-9B57-6F73361718A4}"/>
              </a:ext>
            </a:extLst>
          </p:cNvPr>
          <p:cNvSpPr txBox="1"/>
          <p:nvPr/>
        </p:nvSpPr>
        <p:spPr>
          <a:xfrm>
            <a:off x="6735496" y="3346041"/>
            <a:ext cx="1176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Number at risk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6B25A048-B940-4FB3-9CB3-F05C2542BBA4}"/>
              </a:ext>
            </a:extLst>
          </p:cNvPr>
          <p:cNvSpPr txBox="1"/>
          <p:nvPr/>
        </p:nvSpPr>
        <p:spPr>
          <a:xfrm>
            <a:off x="221004" y="7948554"/>
            <a:ext cx="895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 CTO</a:t>
            </a:r>
            <a:endParaRPr lang="ja-JP" altLang="en-US" sz="11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58" name="テキスト ボックス 457">
            <a:extLst>
              <a:ext uri="{FF2B5EF4-FFF2-40B4-BE49-F238E27FC236}">
                <a16:creationId xmlns:a16="http://schemas.microsoft.com/office/drawing/2014/main" id="{17B756B4-4CBB-4DBD-B63C-1B5552FAD114}"/>
              </a:ext>
            </a:extLst>
          </p:cNvPr>
          <p:cNvSpPr txBox="1"/>
          <p:nvPr/>
        </p:nvSpPr>
        <p:spPr>
          <a:xfrm>
            <a:off x="61501" y="8149888"/>
            <a:ext cx="1055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Without CTO</a:t>
            </a:r>
            <a:endParaRPr lang="ja-JP" altLang="en-US" sz="11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59" name="テキスト ボックス 458">
            <a:extLst>
              <a:ext uri="{FF2B5EF4-FFF2-40B4-BE49-F238E27FC236}">
                <a16:creationId xmlns:a16="http://schemas.microsoft.com/office/drawing/2014/main" id="{E83D7EE3-8CFC-413C-A05A-6710E436F35F}"/>
              </a:ext>
            </a:extLst>
          </p:cNvPr>
          <p:cNvSpPr txBox="1"/>
          <p:nvPr/>
        </p:nvSpPr>
        <p:spPr>
          <a:xfrm>
            <a:off x="-60022" y="7718143"/>
            <a:ext cx="1176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Number at risk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id="{3D12DE0B-355B-4290-9782-6BB4F57597F1}"/>
              </a:ext>
            </a:extLst>
          </p:cNvPr>
          <p:cNvSpPr txBox="1"/>
          <p:nvPr/>
        </p:nvSpPr>
        <p:spPr>
          <a:xfrm>
            <a:off x="7016522" y="7948554"/>
            <a:ext cx="895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 CTO</a:t>
            </a:r>
            <a:endParaRPr lang="ja-JP" altLang="en-US" sz="11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61" name="テキスト ボックス 460">
            <a:extLst>
              <a:ext uri="{FF2B5EF4-FFF2-40B4-BE49-F238E27FC236}">
                <a16:creationId xmlns:a16="http://schemas.microsoft.com/office/drawing/2014/main" id="{AA8F1386-CA33-43DD-B3BB-EB07BBACF1B7}"/>
              </a:ext>
            </a:extLst>
          </p:cNvPr>
          <p:cNvSpPr txBox="1"/>
          <p:nvPr/>
        </p:nvSpPr>
        <p:spPr>
          <a:xfrm>
            <a:off x="6857019" y="8149888"/>
            <a:ext cx="1055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Without CTO</a:t>
            </a:r>
            <a:endParaRPr lang="ja-JP" altLang="en-US" sz="11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62" name="テキスト ボックス 461">
            <a:extLst>
              <a:ext uri="{FF2B5EF4-FFF2-40B4-BE49-F238E27FC236}">
                <a16:creationId xmlns:a16="http://schemas.microsoft.com/office/drawing/2014/main" id="{F0895DFD-5D4A-49C3-B53D-01C407384515}"/>
              </a:ext>
            </a:extLst>
          </p:cNvPr>
          <p:cNvSpPr txBox="1"/>
          <p:nvPr/>
        </p:nvSpPr>
        <p:spPr>
          <a:xfrm>
            <a:off x="6735496" y="7718143"/>
            <a:ext cx="1176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Number at risk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387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コンテンツ プレースホルダー 2">
            <a:extLst>
              <a:ext uri="{FF2B5EF4-FFF2-40B4-BE49-F238E27FC236}">
                <a16:creationId xmlns:a16="http://schemas.microsoft.com/office/drawing/2014/main" id="{19632BC1-072A-47EA-9EC1-FAB589AB5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81" y="8664992"/>
            <a:ext cx="12576037" cy="94661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kumimoji="0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Supplementary Figure 2.</a:t>
            </a:r>
            <a:r>
              <a:rPr kumimoji="0" lang="en-US" altLang="ja-JP" sz="1400" dirty="0">
                <a:solidFill>
                  <a:prstClr val="black"/>
                </a:solidFill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Kaplan-Meier curves for the cumulative incidence of 1-year all-cause death (A, B) and MACE (C, D) among the 3 sub-groups: successful CTO-PCI attempted within 30 days</a:t>
            </a:r>
            <a:r>
              <a:rPr kumimoji="0" lang="ja-JP" altLang="en-US" sz="1400" dirty="0">
                <a:solidFill>
                  <a:prstClr val="black"/>
                </a:solidFill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</a:t>
            </a:r>
            <a:r>
              <a:rPr kumimoji="0" lang="en-US" altLang="ja-JP" sz="1400" dirty="0">
                <a:solidFill>
                  <a:prstClr val="black"/>
                </a:solidFill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(solid</a:t>
            </a:r>
            <a:r>
              <a:rPr kumimoji="0" lang="ja-JP" altLang="en-US" sz="1400" dirty="0">
                <a:solidFill>
                  <a:prstClr val="black"/>
                </a:solidFill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</a:t>
            </a:r>
            <a:r>
              <a:rPr kumimoji="0" lang="en-US" altLang="ja-JP" sz="1400" dirty="0">
                <a:solidFill>
                  <a:prstClr val="black"/>
                </a:solidFill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red line)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, successful CTO-PCI attempted over 30 days (solid blue line) and no CTO-PCI (black dotted line). A, C: Comparison in the reduced EF group; B, D: Comparison in the preserved EF group.</a:t>
            </a:r>
            <a:r>
              <a:rPr kumimoji="0" lang="en-US" altLang="ja-JP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A: Pair-wise P-values in the post hoc analysis are: CTO-PCI within 30 days vs. over 30 days, P=0.08; CTO-PCI over 30 days vs. no CTO-PCI, P=0.01; CTO-PCI within 30 days vs. no CTO-PCI, P=0.32. MACE: major adverse cardiac event; EF: ejection fraction; CTO: chronic total occlusion; PCI: percutaneous coronary intervention.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5D0D00-A03A-4C25-8729-C38029C1342E}"/>
              </a:ext>
            </a:extLst>
          </p:cNvPr>
          <p:cNvSpPr txBox="1"/>
          <p:nvPr/>
        </p:nvSpPr>
        <p:spPr>
          <a:xfrm>
            <a:off x="-187978" y="3623538"/>
            <a:ext cx="17606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CTO-PCI: within 30 days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106D9E42-0AD7-4D33-89DE-E7BECF75E66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3120" y="3021263"/>
            <a:ext cx="4161556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id="{4C1B9422-333E-482E-B1B6-C60B8354127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3120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7">
            <a:extLst>
              <a:ext uri="{FF2B5EF4-FFF2-40B4-BE49-F238E27FC236}">
                <a16:creationId xmlns:a16="http://schemas.microsoft.com/office/drawing/2014/main" id="{A71B562F-579E-4234-9C13-C7303AC21F29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4479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7639CB5E-7280-4136-8CDF-65FF8353C72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67753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id="{37A1A17F-26BB-4DE6-9DFD-B79CAB72F2B9}"/>
              </a:ext>
            </a:extLst>
          </p:cNvPr>
          <p:cNvSpPr>
            <a:spLocks noChangeShapeType="1"/>
          </p:cNvSpPr>
          <p:nvPr/>
        </p:nvSpPr>
        <p:spPr bwMode="auto">
          <a:xfrm>
            <a:off x="3759111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BEDC55B7-6207-4D00-8AEA-6AF438CFD1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045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id="{92F648E9-7159-496B-BE6D-083F62374C4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1404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id="{CA0E3DDE-6003-43C3-BE6E-47DE7F2A557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4678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ine 20">
            <a:extLst>
              <a:ext uri="{FF2B5EF4-FFF2-40B4-BE49-F238E27FC236}">
                <a16:creationId xmlns:a16="http://schemas.microsoft.com/office/drawing/2014/main" id="{21B3599F-19D2-4976-8D85-5735915769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18420" y="313732"/>
            <a:ext cx="0" cy="260451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Line 21">
            <a:extLst>
              <a:ext uri="{FF2B5EF4-FFF2-40B4-BE49-F238E27FC236}">
                <a16:creationId xmlns:a16="http://schemas.microsoft.com/office/drawing/2014/main" id="{F1C38AE5-C330-443D-85D0-67DAB37C39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2918249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Line 22">
            <a:extLst>
              <a:ext uri="{FF2B5EF4-FFF2-40B4-BE49-F238E27FC236}">
                <a16:creationId xmlns:a16="http://schemas.microsoft.com/office/drawing/2014/main" id="{AB29707F-F1F3-4E32-8EB7-965B9F782F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2397345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Line 23">
            <a:extLst>
              <a:ext uri="{FF2B5EF4-FFF2-40B4-BE49-F238E27FC236}">
                <a16:creationId xmlns:a16="http://schemas.microsoft.com/office/drawing/2014/main" id="{72C6597D-A729-4119-87CE-324B7B246F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1876442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ine 24">
            <a:extLst>
              <a:ext uri="{FF2B5EF4-FFF2-40B4-BE49-F238E27FC236}">
                <a16:creationId xmlns:a16="http://schemas.microsoft.com/office/drawing/2014/main" id="{F83D7153-FD73-4CE3-9C7B-39AB01A26F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1355539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Line 25">
            <a:extLst>
              <a:ext uri="{FF2B5EF4-FFF2-40B4-BE49-F238E27FC236}">
                <a16:creationId xmlns:a16="http://schemas.microsoft.com/office/drawing/2014/main" id="{BAF07637-7362-46A9-9EF6-FDCD8CF174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834636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ine 26">
            <a:extLst>
              <a:ext uri="{FF2B5EF4-FFF2-40B4-BE49-F238E27FC236}">
                <a16:creationId xmlns:a16="http://schemas.microsoft.com/office/drawing/2014/main" id="{209F85A2-D905-4243-A540-A1C72071678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313732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33">
            <a:extLst>
              <a:ext uri="{FF2B5EF4-FFF2-40B4-BE49-F238E27FC236}">
                <a16:creationId xmlns:a16="http://schemas.microsoft.com/office/drawing/2014/main" id="{3094B19F-1DC8-40C0-88DE-627475D1B2C6}"/>
              </a:ext>
            </a:extLst>
          </p:cNvPr>
          <p:cNvSpPr>
            <a:spLocks/>
          </p:cNvSpPr>
          <p:nvPr/>
        </p:nvSpPr>
        <p:spPr bwMode="auto">
          <a:xfrm>
            <a:off x="1518420" y="316481"/>
            <a:ext cx="4321481" cy="2704780"/>
          </a:xfrm>
          <a:custGeom>
            <a:avLst/>
            <a:gdLst>
              <a:gd name="T0" fmla="*/ 0 w 577"/>
              <a:gd name="T1" fmla="*/ 0 h 491"/>
              <a:gd name="T2" fmla="*/ 0 w 577"/>
              <a:gd name="T3" fmla="*/ 491 h 491"/>
              <a:gd name="T4" fmla="*/ 577 w 577"/>
              <a:gd name="T5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7" h="491">
                <a:moveTo>
                  <a:pt x="0" y="0"/>
                </a:moveTo>
                <a:lnTo>
                  <a:pt x="0" y="491"/>
                </a:lnTo>
                <a:lnTo>
                  <a:pt x="577" y="491"/>
                </a:ln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36">
            <a:extLst>
              <a:ext uri="{FF2B5EF4-FFF2-40B4-BE49-F238E27FC236}">
                <a16:creationId xmlns:a16="http://schemas.microsoft.com/office/drawing/2014/main" id="{8DF04E93-A491-46D0-8656-B5B99DEAD34D}"/>
              </a:ext>
            </a:extLst>
          </p:cNvPr>
          <p:cNvSpPr>
            <a:spLocks/>
          </p:cNvSpPr>
          <p:nvPr/>
        </p:nvSpPr>
        <p:spPr bwMode="auto">
          <a:xfrm>
            <a:off x="1683120" y="2099964"/>
            <a:ext cx="4157555" cy="818285"/>
          </a:xfrm>
          <a:custGeom>
            <a:avLst/>
            <a:gdLst>
              <a:gd name="T0" fmla="*/ 0 w 596"/>
              <a:gd name="T1" fmla="*/ 143 h 143"/>
              <a:gd name="T2" fmla="*/ 1 w 596"/>
              <a:gd name="T3" fmla="*/ 143 h 143"/>
              <a:gd name="T4" fmla="*/ 1 w 596"/>
              <a:gd name="T5" fmla="*/ 119 h 143"/>
              <a:gd name="T6" fmla="*/ 6 w 596"/>
              <a:gd name="T7" fmla="*/ 119 h 143"/>
              <a:gd name="T8" fmla="*/ 6 w 596"/>
              <a:gd name="T9" fmla="*/ 95 h 143"/>
              <a:gd name="T10" fmla="*/ 41 w 596"/>
              <a:gd name="T11" fmla="*/ 95 h 143"/>
              <a:gd name="T12" fmla="*/ 41 w 596"/>
              <a:gd name="T13" fmla="*/ 71 h 143"/>
              <a:gd name="T14" fmla="*/ 59 w 596"/>
              <a:gd name="T15" fmla="*/ 71 h 143"/>
              <a:gd name="T16" fmla="*/ 59 w 596"/>
              <a:gd name="T17" fmla="*/ 47 h 143"/>
              <a:gd name="T18" fmla="*/ 100 w 596"/>
              <a:gd name="T19" fmla="*/ 47 h 143"/>
              <a:gd name="T20" fmla="*/ 100 w 596"/>
              <a:gd name="T21" fmla="*/ 24 h 143"/>
              <a:gd name="T22" fmla="*/ 103 w 596"/>
              <a:gd name="T23" fmla="*/ 24 h 143"/>
              <a:gd name="T24" fmla="*/ 103 w 596"/>
              <a:gd name="T25" fmla="*/ 0 h 143"/>
              <a:gd name="T26" fmla="*/ 596 w 596"/>
              <a:gd name="T27" fmla="*/ 0 h 143"/>
              <a:gd name="connsiteX0" fmla="*/ 0 w 8967"/>
              <a:gd name="connsiteY0" fmla="*/ 10000 h 10000"/>
              <a:gd name="connsiteX1" fmla="*/ 17 w 8967"/>
              <a:gd name="connsiteY1" fmla="*/ 10000 h 10000"/>
              <a:gd name="connsiteX2" fmla="*/ 17 w 8967"/>
              <a:gd name="connsiteY2" fmla="*/ 8322 h 10000"/>
              <a:gd name="connsiteX3" fmla="*/ 101 w 8967"/>
              <a:gd name="connsiteY3" fmla="*/ 8322 h 10000"/>
              <a:gd name="connsiteX4" fmla="*/ 101 w 8967"/>
              <a:gd name="connsiteY4" fmla="*/ 6643 h 10000"/>
              <a:gd name="connsiteX5" fmla="*/ 688 w 8967"/>
              <a:gd name="connsiteY5" fmla="*/ 6643 h 10000"/>
              <a:gd name="connsiteX6" fmla="*/ 688 w 8967"/>
              <a:gd name="connsiteY6" fmla="*/ 4965 h 10000"/>
              <a:gd name="connsiteX7" fmla="*/ 990 w 8967"/>
              <a:gd name="connsiteY7" fmla="*/ 4965 h 10000"/>
              <a:gd name="connsiteX8" fmla="*/ 990 w 8967"/>
              <a:gd name="connsiteY8" fmla="*/ 3287 h 10000"/>
              <a:gd name="connsiteX9" fmla="*/ 1678 w 8967"/>
              <a:gd name="connsiteY9" fmla="*/ 3287 h 10000"/>
              <a:gd name="connsiteX10" fmla="*/ 1678 w 8967"/>
              <a:gd name="connsiteY10" fmla="*/ 1678 h 10000"/>
              <a:gd name="connsiteX11" fmla="*/ 1728 w 8967"/>
              <a:gd name="connsiteY11" fmla="*/ 1678 h 10000"/>
              <a:gd name="connsiteX12" fmla="*/ 1728 w 8967"/>
              <a:gd name="connsiteY12" fmla="*/ 0 h 10000"/>
              <a:gd name="connsiteX13" fmla="*/ 8967 w 8967"/>
              <a:gd name="connsiteY1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967" h="10000">
                <a:moveTo>
                  <a:pt x="0" y="10000"/>
                </a:moveTo>
                <a:lnTo>
                  <a:pt x="17" y="10000"/>
                </a:lnTo>
                <a:lnTo>
                  <a:pt x="17" y="8322"/>
                </a:lnTo>
                <a:lnTo>
                  <a:pt x="101" y="8322"/>
                </a:lnTo>
                <a:lnTo>
                  <a:pt x="101" y="6643"/>
                </a:lnTo>
                <a:lnTo>
                  <a:pt x="688" y="6643"/>
                </a:lnTo>
                <a:lnTo>
                  <a:pt x="688" y="4965"/>
                </a:lnTo>
                <a:lnTo>
                  <a:pt x="990" y="4965"/>
                </a:lnTo>
                <a:lnTo>
                  <a:pt x="990" y="3287"/>
                </a:lnTo>
                <a:lnTo>
                  <a:pt x="1678" y="3287"/>
                </a:lnTo>
                <a:lnTo>
                  <a:pt x="1678" y="1678"/>
                </a:lnTo>
                <a:lnTo>
                  <a:pt x="1728" y="1678"/>
                </a:lnTo>
                <a:lnTo>
                  <a:pt x="1728" y="0"/>
                </a:lnTo>
                <a:lnTo>
                  <a:pt x="8967" y="0"/>
                </a:lnTo>
              </a:path>
            </a:pathLst>
          </a:custGeom>
          <a:noFill/>
          <a:ln w="28575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37">
            <a:extLst>
              <a:ext uri="{FF2B5EF4-FFF2-40B4-BE49-F238E27FC236}">
                <a16:creationId xmlns:a16="http://schemas.microsoft.com/office/drawing/2014/main" id="{D796B74D-A213-41DB-95AD-93210B9CCA71}"/>
              </a:ext>
            </a:extLst>
          </p:cNvPr>
          <p:cNvSpPr>
            <a:spLocks/>
          </p:cNvSpPr>
          <p:nvPr/>
        </p:nvSpPr>
        <p:spPr bwMode="auto">
          <a:xfrm>
            <a:off x="1683120" y="2774417"/>
            <a:ext cx="4158482" cy="143832"/>
          </a:xfrm>
          <a:custGeom>
            <a:avLst/>
            <a:gdLst>
              <a:gd name="T0" fmla="*/ 0 w 596"/>
              <a:gd name="T1" fmla="*/ 25 h 25"/>
              <a:gd name="T2" fmla="*/ 177 w 596"/>
              <a:gd name="T3" fmla="*/ 25 h 25"/>
              <a:gd name="T4" fmla="*/ 177 w 596"/>
              <a:gd name="T5" fmla="*/ 0 h 25"/>
              <a:gd name="T6" fmla="*/ 596 w 596"/>
              <a:gd name="T7" fmla="*/ 0 h 25"/>
              <a:gd name="connsiteX0" fmla="*/ 0 w 8969"/>
              <a:gd name="connsiteY0" fmla="*/ 10000 h 10000"/>
              <a:gd name="connsiteX1" fmla="*/ 2970 w 8969"/>
              <a:gd name="connsiteY1" fmla="*/ 10000 h 10000"/>
              <a:gd name="connsiteX2" fmla="*/ 2970 w 8969"/>
              <a:gd name="connsiteY2" fmla="*/ 0 h 10000"/>
              <a:gd name="connsiteX3" fmla="*/ 8969 w 8969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9" h="10000">
                <a:moveTo>
                  <a:pt x="0" y="10000"/>
                </a:moveTo>
                <a:lnTo>
                  <a:pt x="2970" y="10000"/>
                </a:lnTo>
                <a:lnTo>
                  <a:pt x="2970" y="0"/>
                </a:lnTo>
                <a:lnTo>
                  <a:pt x="8969" y="0"/>
                </a:lnTo>
              </a:path>
            </a:pathLst>
          </a:custGeom>
          <a:noFill/>
          <a:ln w="28575" cap="rnd">
            <a:solidFill>
              <a:srgbClr val="338DC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38">
            <a:extLst>
              <a:ext uri="{FF2B5EF4-FFF2-40B4-BE49-F238E27FC236}">
                <a16:creationId xmlns:a16="http://schemas.microsoft.com/office/drawing/2014/main" id="{2223BD22-DA92-4A0F-B7F1-8CDC8E2015AC}"/>
              </a:ext>
            </a:extLst>
          </p:cNvPr>
          <p:cNvSpPr>
            <a:spLocks/>
          </p:cNvSpPr>
          <p:nvPr/>
        </p:nvSpPr>
        <p:spPr bwMode="auto">
          <a:xfrm>
            <a:off x="1683119" y="1772268"/>
            <a:ext cx="4158457" cy="1144822"/>
          </a:xfrm>
          <a:custGeom>
            <a:avLst/>
            <a:gdLst>
              <a:gd name="T0" fmla="*/ 0 w 596"/>
              <a:gd name="T1" fmla="*/ 200 h 200"/>
              <a:gd name="T2" fmla="*/ 0 w 596"/>
              <a:gd name="T3" fmla="*/ 200 h 200"/>
              <a:gd name="T4" fmla="*/ 0 w 596"/>
              <a:gd name="T5" fmla="*/ 193 h 200"/>
              <a:gd name="T6" fmla="*/ 1 w 596"/>
              <a:gd name="T7" fmla="*/ 193 h 200"/>
              <a:gd name="T8" fmla="*/ 1 w 596"/>
              <a:gd name="T9" fmla="*/ 166 h 200"/>
              <a:gd name="T10" fmla="*/ 4 w 596"/>
              <a:gd name="T11" fmla="*/ 166 h 200"/>
              <a:gd name="T12" fmla="*/ 4 w 596"/>
              <a:gd name="T13" fmla="*/ 159 h 200"/>
              <a:gd name="T14" fmla="*/ 6 w 596"/>
              <a:gd name="T15" fmla="*/ 159 h 200"/>
              <a:gd name="T16" fmla="*/ 6 w 596"/>
              <a:gd name="T17" fmla="*/ 132 h 200"/>
              <a:gd name="T18" fmla="*/ 7 w 596"/>
              <a:gd name="T19" fmla="*/ 132 h 200"/>
              <a:gd name="T20" fmla="*/ 7 w 596"/>
              <a:gd name="T21" fmla="*/ 126 h 200"/>
              <a:gd name="T22" fmla="*/ 10 w 596"/>
              <a:gd name="T23" fmla="*/ 126 h 200"/>
              <a:gd name="T24" fmla="*/ 10 w 596"/>
              <a:gd name="T25" fmla="*/ 119 h 200"/>
              <a:gd name="T26" fmla="*/ 15 w 596"/>
              <a:gd name="T27" fmla="*/ 119 h 200"/>
              <a:gd name="T28" fmla="*/ 15 w 596"/>
              <a:gd name="T29" fmla="*/ 112 h 200"/>
              <a:gd name="T30" fmla="*/ 19 w 596"/>
              <a:gd name="T31" fmla="*/ 112 h 200"/>
              <a:gd name="T32" fmla="*/ 19 w 596"/>
              <a:gd name="T33" fmla="*/ 105 h 200"/>
              <a:gd name="T34" fmla="*/ 23 w 596"/>
              <a:gd name="T35" fmla="*/ 105 h 200"/>
              <a:gd name="T36" fmla="*/ 23 w 596"/>
              <a:gd name="T37" fmla="*/ 98 h 200"/>
              <a:gd name="T38" fmla="*/ 26 w 596"/>
              <a:gd name="T39" fmla="*/ 98 h 200"/>
              <a:gd name="T40" fmla="*/ 26 w 596"/>
              <a:gd name="T41" fmla="*/ 85 h 200"/>
              <a:gd name="T42" fmla="*/ 28 w 596"/>
              <a:gd name="T43" fmla="*/ 85 h 200"/>
              <a:gd name="T44" fmla="*/ 28 w 596"/>
              <a:gd name="T45" fmla="*/ 78 h 200"/>
              <a:gd name="T46" fmla="*/ 31 w 596"/>
              <a:gd name="T47" fmla="*/ 78 h 200"/>
              <a:gd name="T48" fmla="*/ 31 w 596"/>
              <a:gd name="T49" fmla="*/ 71 h 200"/>
              <a:gd name="T50" fmla="*/ 34 w 596"/>
              <a:gd name="T51" fmla="*/ 71 h 200"/>
              <a:gd name="T52" fmla="*/ 34 w 596"/>
              <a:gd name="T53" fmla="*/ 64 h 200"/>
              <a:gd name="T54" fmla="*/ 37 w 596"/>
              <a:gd name="T55" fmla="*/ 64 h 200"/>
              <a:gd name="T56" fmla="*/ 37 w 596"/>
              <a:gd name="T57" fmla="*/ 58 h 200"/>
              <a:gd name="T58" fmla="*/ 42 w 596"/>
              <a:gd name="T59" fmla="*/ 58 h 200"/>
              <a:gd name="T60" fmla="*/ 42 w 596"/>
              <a:gd name="T61" fmla="*/ 51 h 200"/>
              <a:gd name="T62" fmla="*/ 70 w 596"/>
              <a:gd name="T63" fmla="*/ 51 h 200"/>
              <a:gd name="T64" fmla="*/ 70 w 596"/>
              <a:gd name="T65" fmla="*/ 44 h 200"/>
              <a:gd name="T66" fmla="*/ 76 w 596"/>
              <a:gd name="T67" fmla="*/ 44 h 200"/>
              <a:gd name="T68" fmla="*/ 76 w 596"/>
              <a:gd name="T69" fmla="*/ 37 h 200"/>
              <a:gd name="T70" fmla="*/ 158 w 596"/>
              <a:gd name="T71" fmla="*/ 37 h 200"/>
              <a:gd name="T72" fmla="*/ 158 w 596"/>
              <a:gd name="T73" fmla="*/ 30 h 200"/>
              <a:gd name="T74" fmla="*/ 258 w 596"/>
              <a:gd name="T75" fmla="*/ 30 h 200"/>
              <a:gd name="T76" fmla="*/ 258 w 596"/>
              <a:gd name="T77" fmla="*/ 23 h 200"/>
              <a:gd name="T78" fmla="*/ 350 w 596"/>
              <a:gd name="T79" fmla="*/ 23 h 200"/>
              <a:gd name="T80" fmla="*/ 350 w 596"/>
              <a:gd name="T81" fmla="*/ 15 h 200"/>
              <a:gd name="T82" fmla="*/ 378 w 596"/>
              <a:gd name="T83" fmla="*/ 15 h 200"/>
              <a:gd name="T84" fmla="*/ 378 w 596"/>
              <a:gd name="T85" fmla="*/ 8 h 200"/>
              <a:gd name="T86" fmla="*/ 400 w 596"/>
              <a:gd name="T87" fmla="*/ 8 h 200"/>
              <a:gd name="T88" fmla="*/ 400 w 596"/>
              <a:gd name="T89" fmla="*/ 0 h 200"/>
              <a:gd name="T90" fmla="*/ 596 w 596"/>
              <a:gd name="T91" fmla="*/ 0 h 200"/>
              <a:gd name="connsiteX0" fmla="*/ 0 w 8919"/>
              <a:gd name="connsiteY0" fmla="*/ 10000 h 10000"/>
              <a:gd name="connsiteX1" fmla="*/ 0 w 8919"/>
              <a:gd name="connsiteY1" fmla="*/ 10000 h 10000"/>
              <a:gd name="connsiteX2" fmla="*/ 0 w 8919"/>
              <a:gd name="connsiteY2" fmla="*/ 9650 h 10000"/>
              <a:gd name="connsiteX3" fmla="*/ 17 w 8919"/>
              <a:gd name="connsiteY3" fmla="*/ 9650 h 10000"/>
              <a:gd name="connsiteX4" fmla="*/ 17 w 8919"/>
              <a:gd name="connsiteY4" fmla="*/ 8300 h 10000"/>
              <a:gd name="connsiteX5" fmla="*/ 67 w 8919"/>
              <a:gd name="connsiteY5" fmla="*/ 8300 h 10000"/>
              <a:gd name="connsiteX6" fmla="*/ 67 w 8919"/>
              <a:gd name="connsiteY6" fmla="*/ 7950 h 10000"/>
              <a:gd name="connsiteX7" fmla="*/ 101 w 8919"/>
              <a:gd name="connsiteY7" fmla="*/ 7950 h 10000"/>
              <a:gd name="connsiteX8" fmla="*/ 101 w 8919"/>
              <a:gd name="connsiteY8" fmla="*/ 6600 h 10000"/>
              <a:gd name="connsiteX9" fmla="*/ 117 w 8919"/>
              <a:gd name="connsiteY9" fmla="*/ 6600 h 10000"/>
              <a:gd name="connsiteX10" fmla="*/ 117 w 8919"/>
              <a:gd name="connsiteY10" fmla="*/ 6300 h 10000"/>
              <a:gd name="connsiteX11" fmla="*/ 168 w 8919"/>
              <a:gd name="connsiteY11" fmla="*/ 6300 h 10000"/>
              <a:gd name="connsiteX12" fmla="*/ 168 w 8919"/>
              <a:gd name="connsiteY12" fmla="*/ 5950 h 10000"/>
              <a:gd name="connsiteX13" fmla="*/ 252 w 8919"/>
              <a:gd name="connsiteY13" fmla="*/ 5950 h 10000"/>
              <a:gd name="connsiteX14" fmla="*/ 252 w 8919"/>
              <a:gd name="connsiteY14" fmla="*/ 5600 h 10000"/>
              <a:gd name="connsiteX15" fmla="*/ 319 w 8919"/>
              <a:gd name="connsiteY15" fmla="*/ 5600 h 10000"/>
              <a:gd name="connsiteX16" fmla="*/ 319 w 8919"/>
              <a:gd name="connsiteY16" fmla="*/ 5250 h 10000"/>
              <a:gd name="connsiteX17" fmla="*/ 386 w 8919"/>
              <a:gd name="connsiteY17" fmla="*/ 5250 h 10000"/>
              <a:gd name="connsiteX18" fmla="*/ 386 w 8919"/>
              <a:gd name="connsiteY18" fmla="*/ 4900 h 10000"/>
              <a:gd name="connsiteX19" fmla="*/ 436 w 8919"/>
              <a:gd name="connsiteY19" fmla="*/ 4900 h 10000"/>
              <a:gd name="connsiteX20" fmla="*/ 436 w 8919"/>
              <a:gd name="connsiteY20" fmla="*/ 4250 h 10000"/>
              <a:gd name="connsiteX21" fmla="*/ 470 w 8919"/>
              <a:gd name="connsiteY21" fmla="*/ 4250 h 10000"/>
              <a:gd name="connsiteX22" fmla="*/ 470 w 8919"/>
              <a:gd name="connsiteY22" fmla="*/ 3900 h 10000"/>
              <a:gd name="connsiteX23" fmla="*/ 520 w 8919"/>
              <a:gd name="connsiteY23" fmla="*/ 3900 h 10000"/>
              <a:gd name="connsiteX24" fmla="*/ 520 w 8919"/>
              <a:gd name="connsiteY24" fmla="*/ 3550 h 10000"/>
              <a:gd name="connsiteX25" fmla="*/ 570 w 8919"/>
              <a:gd name="connsiteY25" fmla="*/ 3550 h 10000"/>
              <a:gd name="connsiteX26" fmla="*/ 570 w 8919"/>
              <a:gd name="connsiteY26" fmla="*/ 3200 h 10000"/>
              <a:gd name="connsiteX27" fmla="*/ 621 w 8919"/>
              <a:gd name="connsiteY27" fmla="*/ 3200 h 10000"/>
              <a:gd name="connsiteX28" fmla="*/ 621 w 8919"/>
              <a:gd name="connsiteY28" fmla="*/ 2900 h 10000"/>
              <a:gd name="connsiteX29" fmla="*/ 705 w 8919"/>
              <a:gd name="connsiteY29" fmla="*/ 2900 h 10000"/>
              <a:gd name="connsiteX30" fmla="*/ 705 w 8919"/>
              <a:gd name="connsiteY30" fmla="*/ 2550 h 10000"/>
              <a:gd name="connsiteX31" fmla="*/ 1174 w 8919"/>
              <a:gd name="connsiteY31" fmla="*/ 2550 h 10000"/>
              <a:gd name="connsiteX32" fmla="*/ 1174 w 8919"/>
              <a:gd name="connsiteY32" fmla="*/ 2200 h 10000"/>
              <a:gd name="connsiteX33" fmla="*/ 1275 w 8919"/>
              <a:gd name="connsiteY33" fmla="*/ 2200 h 10000"/>
              <a:gd name="connsiteX34" fmla="*/ 1275 w 8919"/>
              <a:gd name="connsiteY34" fmla="*/ 1850 h 10000"/>
              <a:gd name="connsiteX35" fmla="*/ 2651 w 8919"/>
              <a:gd name="connsiteY35" fmla="*/ 1850 h 10000"/>
              <a:gd name="connsiteX36" fmla="*/ 2651 w 8919"/>
              <a:gd name="connsiteY36" fmla="*/ 1500 h 10000"/>
              <a:gd name="connsiteX37" fmla="*/ 4329 w 8919"/>
              <a:gd name="connsiteY37" fmla="*/ 1500 h 10000"/>
              <a:gd name="connsiteX38" fmla="*/ 4329 w 8919"/>
              <a:gd name="connsiteY38" fmla="*/ 1150 h 10000"/>
              <a:gd name="connsiteX39" fmla="*/ 5872 w 8919"/>
              <a:gd name="connsiteY39" fmla="*/ 1150 h 10000"/>
              <a:gd name="connsiteX40" fmla="*/ 5872 w 8919"/>
              <a:gd name="connsiteY40" fmla="*/ 750 h 10000"/>
              <a:gd name="connsiteX41" fmla="*/ 6342 w 8919"/>
              <a:gd name="connsiteY41" fmla="*/ 750 h 10000"/>
              <a:gd name="connsiteX42" fmla="*/ 6342 w 8919"/>
              <a:gd name="connsiteY42" fmla="*/ 400 h 10000"/>
              <a:gd name="connsiteX43" fmla="*/ 6711 w 8919"/>
              <a:gd name="connsiteY43" fmla="*/ 400 h 10000"/>
              <a:gd name="connsiteX44" fmla="*/ 6711 w 8919"/>
              <a:gd name="connsiteY44" fmla="*/ 0 h 10000"/>
              <a:gd name="connsiteX45" fmla="*/ 8919 w 8919"/>
              <a:gd name="connsiteY45" fmla="*/ 0 h 10000"/>
              <a:gd name="connsiteX0" fmla="*/ 0 w 10056"/>
              <a:gd name="connsiteY0" fmla="*/ 10000 h 10000"/>
              <a:gd name="connsiteX1" fmla="*/ 0 w 10056"/>
              <a:gd name="connsiteY1" fmla="*/ 10000 h 10000"/>
              <a:gd name="connsiteX2" fmla="*/ 0 w 10056"/>
              <a:gd name="connsiteY2" fmla="*/ 9650 h 10000"/>
              <a:gd name="connsiteX3" fmla="*/ 19 w 10056"/>
              <a:gd name="connsiteY3" fmla="*/ 9650 h 10000"/>
              <a:gd name="connsiteX4" fmla="*/ 19 w 10056"/>
              <a:gd name="connsiteY4" fmla="*/ 8300 h 10000"/>
              <a:gd name="connsiteX5" fmla="*/ 75 w 10056"/>
              <a:gd name="connsiteY5" fmla="*/ 8300 h 10000"/>
              <a:gd name="connsiteX6" fmla="*/ 75 w 10056"/>
              <a:gd name="connsiteY6" fmla="*/ 7950 h 10000"/>
              <a:gd name="connsiteX7" fmla="*/ 113 w 10056"/>
              <a:gd name="connsiteY7" fmla="*/ 7950 h 10000"/>
              <a:gd name="connsiteX8" fmla="*/ 113 w 10056"/>
              <a:gd name="connsiteY8" fmla="*/ 6600 h 10000"/>
              <a:gd name="connsiteX9" fmla="*/ 131 w 10056"/>
              <a:gd name="connsiteY9" fmla="*/ 6600 h 10000"/>
              <a:gd name="connsiteX10" fmla="*/ 131 w 10056"/>
              <a:gd name="connsiteY10" fmla="*/ 6300 h 10000"/>
              <a:gd name="connsiteX11" fmla="*/ 188 w 10056"/>
              <a:gd name="connsiteY11" fmla="*/ 6300 h 10000"/>
              <a:gd name="connsiteX12" fmla="*/ 188 w 10056"/>
              <a:gd name="connsiteY12" fmla="*/ 5950 h 10000"/>
              <a:gd name="connsiteX13" fmla="*/ 283 w 10056"/>
              <a:gd name="connsiteY13" fmla="*/ 5950 h 10000"/>
              <a:gd name="connsiteX14" fmla="*/ 283 w 10056"/>
              <a:gd name="connsiteY14" fmla="*/ 5600 h 10000"/>
              <a:gd name="connsiteX15" fmla="*/ 358 w 10056"/>
              <a:gd name="connsiteY15" fmla="*/ 5600 h 10000"/>
              <a:gd name="connsiteX16" fmla="*/ 358 w 10056"/>
              <a:gd name="connsiteY16" fmla="*/ 5250 h 10000"/>
              <a:gd name="connsiteX17" fmla="*/ 433 w 10056"/>
              <a:gd name="connsiteY17" fmla="*/ 5250 h 10000"/>
              <a:gd name="connsiteX18" fmla="*/ 433 w 10056"/>
              <a:gd name="connsiteY18" fmla="*/ 4900 h 10000"/>
              <a:gd name="connsiteX19" fmla="*/ 489 w 10056"/>
              <a:gd name="connsiteY19" fmla="*/ 4900 h 10000"/>
              <a:gd name="connsiteX20" fmla="*/ 489 w 10056"/>
              <a:gd name="connsiteY20" fmla="*/ 4250 h 10000"/>
              <a:gd name="connsiteX21" fmla="*/ 527 w 10056"/>
              <a:gd name="connsiteY21" fmla="*/ 4250 h 10000"/>
              <a:gd name="connsiteX22" fmla="*/ 527 w 10056"/>
              <a:gd name="connsiteY22" fmla="*/ 3900 h 10000"/>
              <a:gd name="connsiteX23" fmla="*/ 583 w 10056"/>
              <a:gd name="connsiteY23" fmla="*/ 3900 h 10000"/>
              <a:gd name="connsiteX24" fmla="*/ 583 w 10056"/>
              <a:gd name="connsiteY24" fmla="*/ 3550 h 10000"/>
              <a:gd name="connsiteX25" fmla="*/ 639 w 10056"/>
              <a:gd name="connsiteY25" fmla="*/ 3550 h 10000"/>
              <a:gd name="connsiteX26" fmla="*/ 639 w 10056"/>
              <a:gd name="connsiteY26" fmla="*/ 3200 h 10000"/>
              <a:gd name="connsiteX27" fmla="*/ 696 w 10056"/>
              <a:gd name="connsiteY27" fmla="*/ 3200 h 10000"/>
              <a:gd name="connsiteX28" fmla="*/ 696 w 10056"/>
              <a:gd name="connsiteY28" fmla="*/ 2900 h 10000"/>
              <a:gd name="connsiteX29" fmla="*/ 790 w 10056"/>
              <a:gd name="connsiteY29" fmla="*/ 2900 h 10000"/>
              <a:gd name="connsiteX30" fmla="*/ 790 w 10056"/>
              <a:gd name="connsiteY30" fmla="*/ 2550 h 10000"/>
              <a:gd name="connsiteX31" fmla="*/ 1316 w 10056"/>
              <a:gd name="connsiteY31" fmla="*/ 2550 h 10000"/>
              <a:gd name="connsiteX32" fmla="*/ 1316 w 10056"/>
              <a:gd name="connsiteY32" fmla="*/ 2200 h 10000"/>
              <a:gd name="connsiteX33" fmla="*/ 1430 w 10056"/>
              <a:gd name="connsiteY33" fmla="*/ 2200 h 10000"/>
              <a:gd name="connsiteX34" fmla="*/ 1430 w 10056"/>
              <a:gd name="connsiteY34" fmla="*/ 1850 h 10000"/>
              <a:gd name="connsiteX35" fmla="*/ 2972 w 10056"/>
              <a:gd name="connsiteY35" fmla="*/ 1850 h 10000"/>
              <a:gd name="connsiteX36" fmla="*/ 2972 w 10056"/>
              <a:gd name="connsiteY36" fmla="*/ 1500 h 10000"/>
              <a:gd name="connsiteX37" fmla="*/ 4854 w 10056"/>
              <a:gd name="connsiteY37" fmla="*/ 1500 h 10000"/>
              <a:gd name="connsiteX38" fmla="*/ 4854 w 10056"/>
              <a:gd name="connsiteY38" fmla="*/ 1150 h 10000"/>
              <a:gd name="connsiteX39" fmla="*/ 6584 w 10056"/>
              <a:gd name="connsiteY39" fmla="*/ 1150 h 10000"/>
              <a:gd name="connsiteX40" fmla="*/ 6584 w 10056"/>
              <a:gd name="connsiteY40" fmla="*/ 750 h 10000"/>
              <a:gd name="connsiteX41" fmla="*/ 7111 w 10056"/>
              <a:gd name="connsiteY41" fmla="*/ 750 h 10000"/>
              <a:gd name="connsiteX42" fmla="*/ 7111 w 10056"/>
              <a:gd name="connsiteY42" fmla="*/ 400 h 10000"/>
              <a:gd name="connsiteX43" fmla="*/ 7524 w 10056"/>
              <a:gd name="connsiteY43" fmla="*/ 400 h 10000"/>
              <a:gd name="connsiteX44" fmla="*/ 7524 w 10056"/>
              <a:gd name="connsiteY44" fmla="*/ 0 h 10000"/>
              <a:gd name="connsiteX45" fmla="*/ 10056 w 10056"/>
              <a:gd name="connsiteY4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0056" h="10000">
                <a:moveTo>
                  <a:pt x="0" y="10000"/>
                </a:moveTo>
                <a:lnTo>
                  <a:pt x="0" y="10000"/>
                </a:lnTo>
                <a:lnTo>
                  <a:pt x="0" y="9650"/>
                </a:lnTo>
                <a:lnTo>
                  <a:pt x="19" y="9650"/>
                </a:lnTo>
                <a:lnTo>
                  <a:pt x="19" y="8300"/>
                </a:lnTo>
                <a:lnTo>
                  <a:pt x="75" y="8300"/>
                </a:lnTo>
                <a:lnTo>
                  <a:pt x="75" y="7950"/>
                </a:lnTo>
                <a:lnTo>
                  <a:pt x="113" y="7950"/>
                </a:lnTo>
                <a:lnTo>
                  <a:pt x="113" y="6600"/>
                </a:lnTo>
                <a:lnTo>
                  <a:pt x="131" y="6600"/>
                </a:lnTo>
                <a:lnTo>
                  <a:pt x="131" y="6300"/>
                </a:lnTo>
                <a:lnTo>
                  <a:pt x="188" y="6300"/>
                </a:lnTo>
                <a:lnTo>
                  <a:pt x="188" y="5950"/>
                </a:lnTo>
                <a:lnTo>
                  <a:pt x="283" y="5950"/>
                </a:lnTo>
                <a:lnTo>
                  <a:pt x="283" y="5600"/>
                </a:lnTo>
                <a:lnTo>
                  <a:pt x="358" y="5600"/>
                </a:lnTo>
                <a:lnTo>
                  <a:pt x="358" y="5250"/>
                </a:lnTo>
                <a:lnTo>
                  <a:pt x="433" y="5250"/>
                </a:lnTo>
                <a:lnTo>
                  <a:pt x="433" y="4900"/>
                </a:lnTo>
                <a:lnTo>
                  <a:pt x="489" y="4900"/>
                </a:lnTo>
                <a:lnTo>
                  <a:pt x="489" y="4250"/>
                </a:lnTo>
                <a:lnTo>
                  <a:pt x="527" y="4250"/>
                </a:lnTo>
                <a:lnTo>
                  <a:pt x="527" y="3900"/>
                </a:lnTo>
                <a:lnTo>
                  <a:pt x="583" y="3900"/>
                </a:lnTo>
                <a:lnTo>
                  <a:pt x="583" y="3550"/>
                </a:lnTo>
                <a:lnTo>
                  <a:pt x="639" y="3550"/>
                </a:lnTo>
                <a:lnTo>
                  <a:pt x="639" y="3200"/>
                </a:lnTo>
                <a:lnTo>
                  <a:pt x="696" y="3200"/>
                </a:lnTo>
                <a:lnTo>
                  <a:pt x="696" y="2900"/>
                </a:lnTo>
                <a:lnTo>
                  <a:pt x="790" y="2900"/>
                </a:lnTo>
                <a:lnTo>
                  <a:pt x="790" y="2550"/>
                </a:lnTo>
                <a:lnTo>
                  <a:pt x="1316" y="2550"/>
                </a:lnTo>
                <a:lnTo>
                  <a:pt x="1316" y="2200"/>
                </a:lnTo>
                <a:lnTo>
                  <a:pt x="1430" y="2200"/>
                </a:lnTo>
                <a:lnTo>
                  <a:pt x="1430" y="1850"/>
                </a:lnTo>
                <a:lnTo>
                  <a:pt x="2972" y="1850"/>
                </a:lnTo>
                <a:lnTo>
                  <a:pt x="2972" y="1500"/>
                </a:lnTo>
                <a:lnTo>
                  <a:pt x="4854" y="1500"/>
                </a:lnTo>
                <a:lnTo>
                  <a:pt x="4854" y="1150"/>
                </a:lnTo>
                <a:lnTo>
                  <a:pt x="6584" y="1150"/>
                </a:lnTo>
                <a:lnTo>
                  <a:pt x="6584" y="750"/>
                </a:lnTo>
                <a:lnTo>
                  <a:pt x="7111" y="750"/>
                </a:lnTo>
                <a:lnTo>
                  <a:pt x="7111" y="400"/>
                </a:lnTo>
                <a:lnTo>
                  <a:pt x="7524" y="400"/>
                </a:lnTo>
                <a:lnTo>
                  <a:pt x="7524" y="0"/>
                </a:lnTo>
                <a:lnTo>
                  <a:pt x="10056" y="0"/>
                </a:lnTo>
              </a:path>
            </a:pathLst>
          </a:custGeom>
          <a:noFill/>
          <a:ln w="28575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34">
            <a:extLst>
              <a:ext uri="{FF2B5EF4-FFF2-40B4-BE49-F238E27FC236}">
                <a16:creationId xmlns:a16="http://schemas.microsoft.com/office/drawing/2014/main" id="{0130C441-6E58-494B-890B-AD6474191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8303" y="3267566"/>
            <a:ext cx="145552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kumimoji="0" lang="en-US" altLang="ja-JP" sz="1100" dirty="0">
                <a:cs typeface="Arial" panose="020B0604020202020204" pitchFamily="34" charset="0"/>
              </a:rPr>
              <a:t>Months after admission</a:t>
            </a:r>
            <a:endParaRPr kumimoji="0" lang="ja-JP" altLang="ja-JP" sz="1100" dirty="0"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37FC459-C64F-4BD8-B7BA-801FCAD77693}"/>
              </a:ext>
            </a:extLst>
          </p:cNvPr>
          <p:cNvSpPr txBox="1"/>
          <p:nvPr/>
        </p:nvSpPr>
        <p:spPr>
          <a:xfrm>
            <a:off x="-55307" y="3771839"/>
            <a:ext cx="16449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CTO-PCI: over 30 days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59732E2-C0EE-4CEB-8111-E52D82678B41}"/>
              </a:ext>
            </a:extLst>
          </p:cNvPr>
          <p:cNvSpPr txBox="1"/>
          <p:nvPr/>
        </p:nvSpPr>
        <p:spPr>
          <a:xfrm>
            <a:off x="-72274" y="3484408"/>
            <a:ext cx="16448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No CTO-PCI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8" name="Rectangle 235">
            <a:extLst>
              <a:ext uri="{FF2B5EF4-FFF2-40B4-BE49-F238E27FC236}">
                <a16:creationId xmlns:a16="http://schemas.microsoft.com/office/drawing/2014/main" id="{C3D96AB1-B77C-4771-B1F1-DC186D9B5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874" y="2299463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9" name="Rectangle 236">
            <a:extLst>
              <a:ext uri="{FF2B5EF4-FFF2-40B4-BE49-F238E27FC236}">
                <a16:creationId xmlns:a16="http://schemas.microsoft.com/office/drawing/2014/main" id="{EA96AEC0-2307-49DF-98C4-A9ED4B848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874" y="1778560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0" name="Rectangle 237">
            <a:extLst>
              <a:ext uri="{FF2B5EF4-FFF2-40B4-BE49-F238E27FC236}">
                <a16:creationId xmlns:a16="http://schemas.microsoft.com/office/drawing/2014/main" id="{D8E4E303-478E-4B96-9C2E-8D71000E7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874" y="1258113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" name="Rectangle 238">
            <a:extLst>
              <a:ext uri="{FF2B5EF4-FFF2-40B4-BE49-F238E27FC236}">
                <a16:creationId xmlns:a16="http://schemas.microsoft.com/office/drawing/2014/main" id="{5EAFA6F2-7C3F-471E-8A7E-B206899B8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874" y="736753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" name="Rectangle 239">
            <a:extLst>
              <a:ext uri="{FF2B5EF4-FFF2-40B4-BE49-F238E27FC236}">
                <a16:creationId xmlns:a16="http://schemas.microsoft.com/office/drawing/2014/main" id="{A69E277B-0EF5-4ADB-A508-4FE82086A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7337" y="219525"/>
            <a:ext cx="255264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00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C923889-2A44-4EC6-837D-D85BC2B89C31}"/>
              </a:ext>
            </a:extLst>
          </p:cNvPr>
          <p:cNvSpPr txBox="1"/>
          <p:nvPr/>
        </p:nvSpPr>
        <p:spPr>
          <a:xfrm>
            <a:off x="2122369" y="1374328"/>
            <a:ext cx="2538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Log-rank P=0.01</a:t>
            </a:r>
            <a:endParaRPr lang="ja-JP" altLang="en-US" sz="14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995BCE9-12A3-436D-967B-0CE97093C86E}"/>
              </a:ext>
            </a:extLst>
          </p:cNvPr>
          <p:cNvSpPr txBox="1"/>
          <p:nvPr/>
        </p:nvSpPr>
        <p:spPr>
          <a:xfrm rot="16200000">
            <a:off x="197317" y="147103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Death (%)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1DEF477-67B4-4743-8B11-A5F09B9C4691}"/>
              </a:ext>
            </a:extLst>
          </p:cNvPr>
          <p:cNvSpPr txBox="1"/>
          <p:nvPr/>
        </p:nvSpPr>
        <p:spPr>
          <a:xfrm>
            <a:off x="460217" y="-2826"/>
            <a:ext cx="702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7CECD83-4700-42E6-9BAF-84D8621CACF6}"/>
              </a:ext>
            </a:extLst>
          </p:cNvPr>
          <p:cNvSpPr txBox="1"/>
          <p:nvPr/>
        </p:nvSpPr>
        <p:spPr>
          <a:xfrm>
            <a:off x="5286181" y="1520678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44.0%</a:t>
            </a:r>
            <a:endParaRPr lang="ja-JP" altLang="en-US" sz="12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29EEEA7-1064-44F9-96BD-145FD2044461}"/>
              </a:ext>
            </a:extLst>
          </p:cNvPr>
          <p:cNvSpPr txBox="1"/>
          <p:nvPr/>
        </p:nvSpPr>
        <p:spPr>
          <a:xfrm>
            <a:off x="5286181" y="1836449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31.6%</a:t>
            </a:r>
            <a:endParaRPr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922A3AF-2692-405E-AC1C-5DAF6647B007}"/>
              </a:ext>
            </a:extLst>
          </p:cNvPr>
          <p:cNvSpPr txBox="1"/>
          <p:nvPr/>
        </p:nvSpPr>
        <p:spPr>
          <a:xfrm>
            <a:off x="5286181" y="2523225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70C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5.6%</a:t>
            </a:r>
            <a:endParaRPr lang="ja-JP" altLang="en-US" sz="1200" b="1" dirty="0">
              <a:solidFill>
                <a:srgbClr val="0070C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A07FCF4-520D-4807-AFD5-B8CBF98F9633}"/>
              </a:ext>
            </a:extLst>
          </p:cNvPr>
          <p:cNvSpPr txBox="1"/>
          <p:nvPr/>
        </p:nvSpPr>
        <p:spPr>
          <a:xfrm>
            <a:off x="2787347" y="102209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ja-JP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EF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Line 143">
            <a:extLst>
              <a:ext uri="{FF2B5EF4-FFF2-40B4-BE49-F238E27FC236}">
                <a16:creationId xmlns:a16="http://schemas.microsoft.com/office/drawing/2014/main" id="{8261DB8E-B6DD-40F4-9538-09CB120EA1A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3120" y="7209844"/>
            <a:ext cx="4161556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Line 144">
            <a:extLst>
              <a:ext uri="{FF2B5EF4-FFF2-40B4-BE49-F238E27FC236}">
                <a16:creationId xmlns:a16="http://schemas.microsoft.com/office/drawing/2014/main" id="{972425A1-F3B9-4A55-9020-642A7819228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3120" y="7209844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Line 145">
            <a:extLst>
              <a:ext uri="{FF2B5EF4-FFF2-40B4-BE49-F238E27FC236}">
                <a16:creationId xmlns:a16="http://schemas.microsoft.com/office/drawing/2014/main" id="{67976A31-FD50-4FAF-BDBA-1086707AFA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4479" y="7209844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Line 146">
            <a:extLst>
              <a:ext uri="{FF2B5EF4-FFF2-40B4-BE49-F238E27FC236}">
                <a16:creationId xmlns:a16="http://schemas.microsoft.com/office/drawing/2014/main" id="{6433A2E1-A49E-4528-9E84-7FE0DDADFB5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67753" y="7209844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Line 147">
            <a:extLst>
              <a:ext uri="{FF2B5EF4-FFF2-40B4-BE49-F238E27FC236}">
                <a16:creationId xmlns:a16="http://schemas.microsoft.com/office/drawing/2014/main" id="{9046A7A7-9494-4B20-8B62-ADF1D317D94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59111" y="7209844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Line 148">
            <a:extLst>
              <a:ext uri="{FF2B5EF4-FFF2-40B4-BE49-F238E27FC236}">
                <a16:creationId xmlns:a16="http://schemas.microsoft.com/office/drawing/2014/main" id="{93C53CDE-6B2F-4EB3-9F4D-2E3C278D86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045" y="7209844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Line 149">
            <a:extLst>
              <a:ext uri="{FF2B5EF4-FFF2-40B4-BE49-F238E27FC236}">
                <a16:creationId xmlns:a16="http://schemas.microsoft.com/office/drawing/2014/main" id="{554EBAB6-68F7-4199-8610-C28143B168F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1404" y="7209844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Line 150">
            <a:extLst>
              <a:ext uri="{FF2B5EF4-FFF2-40B4-BE49-F238E27FC236}">
                <a16:creationId xmlns:a16="http://schemas.microsoft.com/office/drawing/2014/main" id="{F203E21B-B246-41F4-A8D9-A14110C25958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4678" y="7209844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Line 158">
            <a:extLst>
              <a:ext uri="{FF2B5EF4-FFF2-40B4-BE49-F238E27FC236}">
                <a16:creationId xmlns:a16="http://schemas.microsoft.com/office/drawing/2014/main" id="{3A928779-7C8A-4EE9-B93A-654EF9D774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18420" y="4502313"/>
            <a:ext cx="0" cy="260451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Line 159">
            <a:extLst>
              <a:ext uri="{FF2B5EF4-FFF2-40B4-BE49-F238E27FC236}">
                <a16:creationId xmlns:a16="http://schemas.microsoft.com/office/drawing/2014/main" id="{C283A693-273A-4A48-9A50-CDE81399D2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7106830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Line 160">
            <a:extLst>
              <a:ext uri="{FF2B5EF4-FFF2-40B4-BE49-F238E27FC236}">
                <a16:creationId xmlns:a16="http://schemas.microsoft.com/office/drawing/2014/main" id="{D983F44A-3755-4F40-9FFE-8D797797FB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6585927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Line 161">
            <a:extLst>
              <a:ext uri="{FF2B5EF4-FFF2-40B4-BE49-F238E27FC236}">
                <a16:creationId xmlns:a16="http://schemas.microsoft.com/office/drawing/2014/main" id="{818D38C1-1CD2-4D36-A457-806C07E5C4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6065023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Line 162">
            <a:extLst>
              <a:ext uri="{FF2B5EF4-FFF2-40B4-BE49-F238E27FC236}">
                <a16:creationId xmlns:a16="http://schemas.microsoft.com/office/drawing/2014/main" id="{68BF554B-4AC1-41E3-BBAD-51E86EF7FB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5544120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Line 163">
            <a:extLst>
              <a:ext uri="{FF2B5EF4-FFF2-40B4-BE49-F238E27FC236}">
                <a16:creationId xmlns:a16="http://schemas.microsoft.com/office/drawing/2014/main" id="{9332497A-9C94-400C-B8B5-34712A7EAD1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5023217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Line 164">
            <a:extLst>
              <a:ext uri="{FF2B5EF4-FFF2-40B4-BE49-F238E27FC236}">
                <a16:creationId xmlns:a16="http://schemas.microsoft.com/office/drawing/2014/main" id="{E8558E43-5CA6-4AA3-B8AC-240358B89F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815" y="4502313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171">
            <a:extLst>
              <a:ext uri="{FF2B5EF4-FFF2-40B4-BE49-F238E27FC236}">
                <a16:creationId xmlns:a16="http://schemas.microsoft.com/office/drawing/2014/main" id="{B6513D0A-84B7-417F-9E02-2D5D64E6209C}"/>
              </a:ext>
            </a:extLst>
          </p:cNvPr>
          <p:cNvSpPr>
            <a:spLocks/>
          </p:cNvSpPr>
          <p:nvPr/>
        </p:nvSpPr>
        <p:spPr bwMode="auto">
          <a:xfrm>
            <a:off x="1518420" y="4499565"/>
            <a:ext cx="4321481" cy="2710279"/>
          </a:xfrm>
          <a:custGeom>
            <a:avLst/>
            <a:gdLst>
              <a:gd name="T0" fmla="*/ 0 w 577"/>
              <a:gd name="T1" fmla="*/ 0 h 491"/>
              <a:gd name="T2" fmla="*/ 0 w 577"/>
              <a:gd name="T3" fmla="*/ 491 h 491"/>
              <a:gd name="T4" fmla="*/ 577 w 577"/>
              <a:gd name="T5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7" h="491">
                <a:moveTo>
                  <a:pt x="0" y="0"/>
                </a:moveTo>
                <a:lnTo>
                  <a:pt x="0" y="491"/>
                </a:lnTo>
                <a:lnTo>
                  <a:pt x="577" y="491"/>
                </a:ln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Freeform 174">
            <a:extLst>
              <a:ext uri="{FF2B5EF4-FFF2-40B4-BE49-F238E27FC236}">
                <a16:creationId xmlns:a16="http://schemas.microsoft.com/office/drawing/2014/main" id="{5F30134A-D49B-43BA-9CB5-3F19BFEA0D2C}"/>
              </a:ext>
            </a:extLst>
          </p:cNvPr>
          <p:cNvSpPr>
            <a:spLocks/>
          </p:cNvSpPr>
          <p:nvPr/>
        </p:nvSpPr>
        <p:spPr bwMode="auto">
          <a:xfrm>
            <a:off x="1683120" y="6403222"/>
            <a:ext cx="4172392" cy="703608"/>
          </a:xfrm>
          <a:custGeom>
            <a:avLst/>
            <a:gdLst>
              <a:gd name="T0" fmla="*/ 0 w 596"/>
              <a:gd name="T1" fmla="*/ 123 h 123"/>
              <a:gd name="T2" fmla="*/ 1 w 596"/>
              <a:gd name="T3" fmla="*/ 123 h 123"/>
              <a:gd name="T4" fmla="*/ 1 w 596"/>
              <a:gd name="T5" fmla="*/ 99 h 123"/>
              <a:gd name="T6" fmla="*/ 6 w 596"/>
              <a:gd name="T7" fmla="*/ 99 h 123"/>
              <a:gd name="T8" fmla="*/ 6 w 596"/>
              <a:gd name="T9" fmla="*/ 75 h 123"/>
              <a:gd name="T10" fmla="*/ 41 w 596"/>
              <a:gd name="T11" fmla="*/ 75 h 123"/>
              <a:gd name="T12" fmla="*/ 41 w 596"/>
              <a:gd name="T13" fmla="*/ 51 h 123"/>
              <a:gd name="T14" fmla="*/ 100 w 596"/>
              <a:gd name="T15" fmla="*/ 51 h 123"/>
              <a:gd name="T16" fmla="*/ 100 w 596"/>
              <a:gd name="T17" fmla="*/ 26 h 123"/>
              <a:gd name="T18" fmla="*/ 103 w 596"/>
              <a:gd name="T19" fmla="*/ 26 h 123"/>
              <a:gd name="T20" fmla="*/ 103 w 596"/>
              <a:gd name="T21" fmla="*/ 0 h 123"/>
              <a:gd name="T22" fmla="*/ 596 w 596"/>
              <a:gd name="T23" fmla="*/ 0 h 123"/>
              <a:gd name="connsiteX0" fmla="*/ 0 w 8999"/>
              <a:gd name="connsiteY0" fmla="*/ 10000 h 10000"/>
              <a:gd name="connsiteX1" fmla="*/ 17 w 8999"/>
              <a:gd name="connsiteY1" fmla="*/ 10000 h 10000"/>
              <a:gd name="connsiteX2" fmla="*/ 17 w 8999"/>
              <a:gd name="connsiteY2" fmla="*/ 8049 h 10000"/>
              <a:gd name="connsiteX3" fmla="*/ 101 w 8999"/>
              <a:gd name="connsiteY3" fmla="*/ 8049 h 10000"/>
              <a:gd name="connsiteX4" fmla="*/ 101 w 8999"/>
              <a:gd name="connsiteY4" fmla="*/ 6098 h 10000"/>
              <a:gd name="connsiteX5" fmla="*/ 688 w 8999"/>
              <a:gd name="connsiteY5" fmla="*/ 6098 h 10000"/>
              <a:gd name="connsiteX6" fmla="*/ 688 w 8999"/>
              <a:gd name="connsiteY6" fmla="*/ 4146 h 10000"/>
              <a:gd name="connsiteX7" fmla="*/ 1678 w 8999"/>
              <a:gd name="connsiteY7" fmla="*/ 4146 h 10000"/>
              <a:gd name="connsiteX8" fmla="*/ 1678 w 8999"/>
              <a:gd name="connsiteY8" fmla="*/ 2114 h 10000"/>
              <a:gd name="connsiteX9" fmla="*/ 1728 w 8999"/>
              <a:gd name="connsiteY9" fmla="*/ 2114 h 10000"/>
              <a:gd name="connsiteX10" fmla="*/ 1728 w 8999"/>
              <a:gd name="connsiteY10" fmla="*/ 0 h 10000"/>
              <a:gd name="connsiteX11" fmla="*/ 8999 w 8999"/>
              <a:gd name="connsiteY1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999" h="10000">
                <a:moveTo>
                  <a:pt x="0" y="10000"/>
                </a:moveTo>
                <a:lnTo>
                  <a:pt x="17" y="10000"/>
                </a:lnTo>
                <a:lnTo>
                  <a:pt x="17" y="8049"/>
                </a:lnTo>
                <a:lnTo>
                  <a:pt x="101" y="8049"/>
                </a:lnTo>
                <a:lnTo>
                  <a:pt x="101" y="6098"/>
                </a:lnTo>
                <a:lnTo>
                  <a:pt x="688" y="6098"/>
                </a:lnTo>
                <a:lnTo>
                  <a:pt x="688" y="4146"/>
                </a:lnTo>
                <a:lnTo>
                  <a:pt x="1678" y="4146"/>
                </a:lnTo>
                <a:lnTo>
                  <a:pt x="1678" y="2114"/>
                </a:lnTo>
                <a:lnTo>
                  <a:pt x="1728" y="2114"/>
                </a:lnTo>
                <a:lnTo>
                  <a:pt x="1728" y="0"/>
                </a:lnTo>
                <a:lnTo>
                  <a:pt x="8999" y="0"/>
                </a:lnTo>
              </a:path>
            </a:pathLst>
          </a:custGeom>
          <a:noFill/>
          <a:ln w="28575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Freeform 175">
            <a:extLst>
              <a:ext uri="{FF2B5EF4-FFF2-40B4-BE49-F238E27FC236}">
                <a16:creationId xmlns:a16="http://schemas.microsoft.com/office/drawing/2014/main" id="{F91B01AC-68F8-470F-9440-4E8E08A61E6D}"/>
              </a:ext>
            </a:extLst>
          </p:cNvPr>
          <p:cNvSpPr>
            <a:spLocks/>
          </p:cNvSpPr>
          <p:nvPr/>
        </p:nvSpPr>
        <p:spPr bwMode="auto">
          <a:xfrm>
            <a:off x="1681419" y="6524247"/>
            <a:ext cx="4158482" cy="583905"/>
          </a:xfrm>
          <a:custGeom>
            <a:avLst/>
            <a:gdLst>
              <a:gd name="T0" fmla="*/ 0 w 596"/>
              <a:gd name="T1" fmla="*/ 101 h 101"/>
              <a:gd name="T2" fmla="*/ 177 w 596"/>
              <a:gd name="T3" fmla="*/ 101 h 101"/>
              <a:gd name="T4" fmla="*/ 177 w 596"/>
              <a:gd name="T5" fmla="*/ 76 h 101"/>
              <a:gd name="T6" fmla="*/ 199 w 596"/>
              <a:gd name="T7" fmla="*/ 76 h 101"/>
              <a:gd name="T8" fmla="*/ 199 w 596"/>
              <a:gd name="T9" fmla="*/ 51 h 101"/>
              <a:gd name="T10" fmla="*/ 269 w 596"/>
              <a:gd name="T11" fmla="*/ 51 h 101"/>
              <a:gd name="T12" fmla="*/ 269 w 596"/>
              <a:gd name="T13" fmla="*/ 25 h 101"/>
              <a:gd name="T14" fmla="*/ 280 w 596"/>
              <a:gd name="T15" fmla="*/ 25 h 101"/>
              <a:gd name="T16" fmla="*/ 280 w 596"/>
              <a:gd name="T17" fmla="*/ 0 h 101"/>
              <a:gd name="T18" fmla="*/ 596 w 596"/>
              <a:gd name="T19" fmla="*/ 0 h 101"/>
              <a:gd name="connsiteX0" fmla="*/ 0 w 8969"/>
              <a:gd name="connsiteY0" fmla="*/ 10081 h 10081"/>
              <a:gd name="connsiteX1" fmla="*/ 2970 w 8969"/>
              <a:gd name="connsiteY1" fmla="*/ 10081 h 10081"/>
              <a:gd name="connsiteX2" fmla="*/ 2970 w 8969"/>
              <a:gd name="connsiteY2" fmla="*/ 7606 h 10081"/>
              <a:gd name="connsiteX3" fmla="*/ 3339 w 8969"/>
              <a:gd name="connsiteY3" fmla="*/ 7606 h 10081"/>
              <a:gd name="connsiteX4" fmla="*/ 3339 w 8969"/>
              <a:gd name="connsiteY4" fmla="*/ 5131 h 10081"/>
              <a:gd name="connsiteX5" fmla="*/ 4513 w 8969"/>
              <a:gd name="connsiteY5" fmla="*/ 5131 h 10081"/>
              <a:gd name="connsiteX6" fmla="*/ 4513 w 8969"/>
              <a:gd name="connsiteY6" fmla="*/ 2556 h 10081"/>
              <a:gd name="connsiteX7" fmla="*/ 4698 w 8969"/>
              <a:gd name="connsiteY7" fmla="*/ 2556 h 10081"/>
              <a:gd name="connsiteX8" fmla="*/ 4698 w 8969"/>
              <a:gd name="connsiteY8" fmla="*/ 81 h 10081"/>
              <a:gd name="connsiteX9" fmla="*/ 8969 w 8969"/>
              <a:gd name="connsiteY9" fmla="*/ 0 h 1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969" h="10081">
                <a:moveTo>
                  <a:pt x="0" y="10081"/>
                </a:moveTo>
                <a:lnTo>
                  <a:pt x="2970" y="10081"/>
                </a:lnTo>
                <a:lnTo>
                  <a:pt x="2970" y="7606"/>
                </a:lnTo>
                <a:lnTo>
                  <a:pt x="3339" y="7606"/>
                </a:lnTo>
                <a:lnTo>
                  <a:pt x="3339" y="5131"/>
                </a:lnTo>
                <a:lnTo>
                  <a:pt x="4513" y="5131"/>
                </a:lnTo>
                <a:lnTo>
                  <a:pt x="4513" y="2556"/>
                </a:lnTo>
                <a:lnTo>
                  <a:pt x="4698" y="2556"/>
                </a:lnTo>
                <a:lnTo>
                  <a:pt x="4698" y="81"/>
                </a:lnTo>
                <a:cubicBezTo>
                  <a:pt x="6465" y="81"/>
                  <a:pt x="7202" y="0"/>
                  <a:pt x="8969" y="0"/>
                </a:cubicBezTo>
              </a:path>
            </a:pathLst>
          </a:custGeom>
          <a:noFill/>
          <a:ln w="28575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Freeform 176">
            <a:extLst>
              <a:ext uri="{FF2B5EF4-FFF2-40B4-BE49-F238E27FC236}">
                <a16:creationId xmlns:a16="http://schemas.microsoft.com/office/drawing/2014/main" id="{2E15BC40-EB9E-4C08-9954-4453D4607D2B}"/>
              </a:ext>
            </a:extLst>
          </p:cNvPr>
          <p:cNvSpPr>
            <a:spLocks/>
          </p:cNvSpPr>
          <p:nvPr/>
        </p:nvSpPr>
        <p:spPr bwMode="auto">
          <a:xfrm>
            <a:off x="1683120" y="5864825"/>
            <a:ext cx="4163119" cy="1242005"/>
          </a:xfrm>
          <a:custGeom>
            <a:avLst/>
            <a:gdLst>
              <a:gd name="T0" fmla="*/ 0 w 596"/>
              <a:gd name="T1" fmla="*/ 217 h 217"/>
              <a:gd name="T2" fmla="*/ 0 w 596"/>
              <a:gd name="T3" fmla="*/ 217 h 217"/>
              <a:gd name="T4" fmla="*/ 0 w 596"/>
              <a:gd name="T5" fmla="*/ 210 h 217"/>
              <a:gd name="T6" fmla="*/ 1 w 596"/>
              <a:gd name="T7" fmla="*/ 210 h 217"/>
              <a:gd name="T8" fmla="*/ 1 w 596"/>
              <a:gd name="T9" fmla="*/ 183 h 217"/>
              <a:gd name="T10" fmla="*/ 4 w 596"/>
              <a:gd name="T11" fmla="*/ 183 h 217"/>
              <a:gd name="T12" fmla="*/ 4 w 596"/>
              <a:gd name="T13" fmla="*/ 176 h 217"/>
              <a:gd name="T14" fmla="*/ 6 w 596"/>
              <a:gd name="T15" fmla="*/ 176 h 217"/>
              <a:gd name="T16" fmla="*/ 6 w 596"/>
              <a:gd name="T17" fmla="*/ 149 h 217"/>
              <a:gd name="T18" fmla="*/ 7 w 596"/>
              <a:gd name="T19" fmla="*/ 149 h 217"/>
              <a:gd name="T20" fmla="*/ 7 w 596"/>
              <a:gd name="T21" fmla="*/ 136 h 217"/>
              <a:gd name="T22" fmla="*/ 10 w 596"/>
              <a:gd name="T23" fmla="*/ 136 h 217"/>
              <a:gd name="T24" fmla="*/ 10 w 596"/>
              <a:gd name="T25" fmla="*/ 129 h 217"/>
              <a:gd name="T26" fmla="*/ 16 w 596"/>
              <a:gd name="T27" fmla="*/ 129 h 217"/>
              <a:gd name="T28" fmla="*/ 16 w 596"/>
              <a:gd name="T29" fmla="*/ 115 h 217"/>
              <a:gd name="T30" fmla="*/ 23 w 596"/>
              <a:gd name="T31" fmla="*/ 115 h 217"/>
              <a:gd name="T32" fmla="*/ 23 w 596"/>
              <a:gd name="T33" fmla="*/ 108 h 217"/>
              <a:gd name="T34" fmla="*/ 28 w 596"/>
              <a:gd name="T35" fmla="*/ 108 h 217"/>
              <a:gd name="T36" fmla="*/ 28 w 596"/>
              <a:gd name="T37" fmla="*/ 101 h 217"/>
              <a:gd name="T38" fmla="*/ 34 w 596"/>
              <a:gd name="T39" fmla="*/ 101 h 217"/>
              <a:gd name="T40" fmla="*/ 34 w 596"/>
              <a:gd name="T41" fmla="*/ 94 h 217"/>
              <a:gd name="T42" fmla="*/ 37 w 596"/>
              <a:gd name="T43" fmla="*/ 94 h 217"/>
              <a:gd name="T44" fmla="*/ 37 w 596"/>
              <a:gd name="T45" fmla="*/ 87 h 217"/>
              <a:gd name="T46" fmla="*/ 42 w 596"/>
              <a:gd name="T47" fmla="*/ 87 h 217"/>
              <a:gd name="T48" fmla="*/ 42 w 596"/>
              <a:gd name="T49" fmla="*/ 80 h 217"/>
              <a:gd name="T50" fmla="*/ 78 w 596"/>
              <a:gd name="T51" fmla="*/ 80 h 217"/>
              <a:gd name="T52" fmla="*/ 78 w 596"/>
              <a:gd name="T53" fmla="*/ 72 h 217"/>
              <a:gd name="T54" fmla="*/ 122 w 596"/>
              <a:gd name="T55" fmla="*/ 72 h 217"/>
              <a:gd name="T56" fmla="*/ 122 w 596"/>
              <a:gd name="T57" fmla="*/ 64 h 217"/>
              <a:gd name="T58" fmla="*/ 135 w 596"/>
              <a:gd name="T59" fmla="*/ 64 h 217"/>
              <a:gd name="T60" fmla="*/ 135 w 596"/>
              <a:gd name="T61" fmla="*/ 56 h 217"/>
              <a:gd name="T62" fmla="*/ 152 w 596"/>
              <a:gd name="T63" fmla="*/ 56 h 217"/>
              <a:gd name="T64" fmla="*/ 152 w 596"/>
              <a:gd name="T65" fmla="*/ 49 h 217"/>
              <a:gd name="T66" fmla="*/ 167 w 596"/>
              <a:gd name="T67" fmla="*/ 49 h 217"/>
              <a:gd name="T68" fmla="*/ 167 w 596"/>
              <a:gd name="T69" fmla="*/ 41 h 217"/>
              <a:gd name="T70" fmla="*/ 220 w 596"/>
              <a:gd name="T71" fmla="*/ 41 h 217"/>
              <a:gd name="T72" fmla="*/ 220 w 596"/>
              <a:gd name="T73" fmla="*/ 33 h 217"/>
              <a:gd name="T74" fmla="*/ 239 w 596"/>
              <a:gd name="T75" fmla="*/ 33 h 217"/>
              <a:gd name="T76" fmla="*/ 239 w 596"/>
              <a:gd name="T77" fmla="*/ 25 h 217"/>
              <a:gd name="T78" fmla="*/ 252 w 596"/>
              <a:gd name="T79" fmla="*/ 25 h 217"/>
              <a:gd name="T80" fmla="*/ 252 w 596"/>
              <a:gd name="T81" fmla="*/ 18 h 217"/>
              <a:gd name="T82" fmla="*/ 290 w 596"/>
              <a:gd name="T83" fmla="*/ 18 h 217"/>
              <a:gd name="T84" fmla="*/ 290 w 596"/>
              <a:gd name="T85" fmla="*/ 9 h 217"/>
              <a:gd name="T86" fmla="*/ 322 w 596"/>
              <a:gd name="T87" fmla="*/ 9 h 217"/>
              <a:gd name="T88" fmla="*/ 322 w 596"/>
              <a:gd name="T89" fmla="*/ 0 h 217"/>
              <a:gd name="T90" fmla="*/ 596 w 596"/>
              <a:gd name="T91" fmla="*/ 0 h 217"/>
              <a:gd name="connsiteX0" fmla="*/ 0 w 8979"/>
              <a:gd name="connsiteY0" fmla="*/ 10000 h 10000"/>
              <a:gd name="connsiteX1" fmla="*/ 0 w 8979"/>
              <a:gd name="connsiteY1" fmla="*/ 10000 h 10000"/>
              <a:gd name="connsiteX2" fmla="*/ 0 w 8979"/>
              <a:gd name="connsiteY2" fmla="*/ 9677 h 10000"/>
              <a:gd name="connsiteX3" fmla="*/ 17 w 8979"/>
              <a:gd name="connsiteY3" fmla="*/ 9677 h 10000"/>
              <a:gd name="connsiteX4" fmla="*/ 17 w 8979"/>
              <a:gd name="connsiteY4" fmla="*/ 8433 h 10000"/>
              <a:gd name="connsiteX5" fmla="*/ 67 w 8979"/>
              <a:gd name="connsiteY5" fmla="*/ 8433 h 10000"/>
              <a:gd name="connsiteX6" fmla="*/ 67 w 8979"/>
              <a:gd name="connsiteY6" fmla="*/ 8111 h 10000"/>
              <a:gd name="connsiteX7" fmla="*/ 101 w 8979"/>
              <a:gd name="connsiteY7" fmla="*/ 8111 h 10000"/>
              <a:gd name="connsiteX8" fmla="*/ 101 w 8979"/>
              <a:gd name="connsiteY8" fmla="*/ 6866 h 10000"/>
              <a:gd name="connsiteX9" fmla="*/ 117 w 8979"/>
              <a:gd name="connsiteY9" fmla="*/ 6866 h 10000"/>
              <a:gd name="connsiteX10" fmla="*/ 117 w 8979"/>
              <a:gd name="connsiteY10" fmla="*/ 6267 h 10000"/>
              <a:gd name="connsiteX11" fmla="*/ 168 w 8979"/>
              <a:gd name="connsiteY11" fmla="*/ 6267 h 10000"/>
              <a:gd name="connsiteX12" fmla="*/ 168 w 8979"/>
              <a:gd name="connsiteY12" fmla="*/ 5945 h 10000"/>
              <a:gd name="connsiteX13" fmla="*/ 268 w 8979"/>
              <a:gd name="connsiteY13" fmla="*/ 5945 h 10000"/>
              <a:gd name="connsiteX14" fmla="*/ 268 w 8979"/>
              <a:gd name="connsiteY14" fmla="*/ 5300 h 10000"/>
              <a:gd name="connsiteX15" fmla="*/ 386 w 8979"/>
              <a:gd name="connsiteY15" fmla="*/ 5300 h 10000"/>
              <a:gd name="connsiteX16" fmla="*/ 386 w 8979"/>
              <a:gd name="connsiteY16" fmla="*/ 4977 h 10000"/>
              <a:gd name="connsiteX17" fmla="*/ 470 w 8979"/>
              <a:gd name="connsiteY17" fmla="*/ 4977 h 10000"/>
              <a:gd name="connsiteX18" fmla="*/ 470 w 8979"/>
              <a:gd name="connsiteY18" fmla="*/ 4654 h 10000"/>
              <a:gd name="connsiteX19" fmla="*/ 570 w 8979"/>
              <a:gd name="connsiteY19" fmla="*/ 4654 h 10000"/>
              <a:gd name="connsiteX20" fmla="*/ 570 w 8979"/>
              <a:gd name="connsiteY20" fmla="*/ 4332 h 10000"/>
              <a:gd name="connsiteX21" fmla="*/ 621 w 8979"/>
              <a:gd name="connsiteY21" fmla="*/ 4332 h 10000"/>
              <a:gd name="connsiteX22" fmla="*/ 621 w 8979"/>
              <a:gd name="connsiteY22" fmla="*/ 4009 h 10000"/>
              <a:gd name="connsiteX23" fmla="*/ 705 w 8979"/>
              <a:gd name="connsiteY23" fmla="*/ 4009 h 10000"/>
              <a:gd name="connsiteX24" fmla="*/ 705 w 8979"/>
              <a:gd name="connsiteY24" fmla="*/ 3687 h 10000"/>
              <a:gd name="connsiteX25" fmla="*/ 1309 w 8979"/>
              <a:gd name="connsiteY25" fmla="*/ 3687 h 10000"/>
              <a:gd name="connsiteX26" fmla="*/ 1309 w 8979"/>
              <a:gd name="connsiteY26" fmla="*/ 3318 h 10000"/>
              <a:gd name="connsiteX27" fmla="*/ 2047 w 8979"/>
              <a:gd name="connsiteY27" fmla="*/ 3318 h 10000"/>
              <a:gd name="connsiteX28" fmla="*/ 2047 w 8979"/>
              <a:gd name="connsiteY28" fmla="*/ 2949 h 10000"/>
              <a:gd name="connsiteX29" fmla="*/ 2265 w 8979"/>
              <a:gd name="connsiteY29" fmla="*/ 2949 h 10000"/>
              <a:gd name="connsiteX30" fmla="*/ 2265 w 8979"/>
              <a:gd name="connsiteY30" fmla="*/ 2581 h 10000"/>
              <a:gd name="connsiteX31" fmla="*/ 2550 w 8979"/>
              <a:gd name="connsiteY31" fmla="*/ 2581 h 10000"/>
              <a:gd name="connsiteX32" fmla="*/ 2550 w 8979"/>
              <a:gd name="connsiteY32" fmla="*/ 2258 h 10000"/>
              <a:gd name="connsiteX33" fmla="*/ 2802 w 8979"/>
              <a:gd name="connsiteY33" fmla="*/ 2258 h 10000"/>
              <a:gd name="connsiteX34" fmla="*/ 2802 w 8979"/>
              <a:gd name="connsiteY34" fmla="*/ 1889 h 10000"/>
              <a:gd name="connsiteX35" fmla="*/ 3691 w 8979"/>
              <a:gd name="connsiteY35" fmla="*/ 1889 h 10000"/>
              <a:gd name="connsiteX36" fmla="*/ 3691 w 8979"/>
              <a:gd name="connsiteY36" fmla="*/ 1521 h 10000"/>
              <a:gd name="connsiteX37" fmla="*/ 4010 w 8979"/>
              <a:gd name="connsiteY37" fmla="*/ 1521 h 10000"/>
              <a:gd name="connsiteX38" fmla="*/ 4010 w 8979"/>
              <a:gd name="connsiteY38" fmla="*/ 1152 h 10000"/>
              <a:gd name="connsiteX39" fmla="*/ 4228 w 8979"/>
              <a:gd name="connsiteY39" fmla="*/ 1152 h 10000"/>
              <a:gd name="connsiteX40" fmla="*/ 4228 w 8979"/>
              <a:gd name="connsiteY40" fmla="*/ 829 h 10000"/>
              <a:gd name="connsiteX41" fmla="*/ 4866 w 8979"/>
              <a:gd name="connsiteY41" fmla="*/ 829 h 10000"/>
              <a:gd name="connsiteX42" fmla="*/ 4866 w 8979"/>
              <a:gd name="connsiteY42" fmla="*/ 415 h 10000"/>
              <a:gd name="connsiteX43" fmla="*/ 5403 w 8979"/>
              <a:gd name="connsiteY43" fmla="*/ 415 h 10000"/>
              <a:gd name="connsiteX44" fmla="*/ 5403 w 8979"/>
              <a:gd name="connsiteY44" fmla="*/ 0 h 10000"/>
              <a:gd name="connsiteX45" fmla="*/ 8979 w 8979"/>
              <a:gd name="connsiteY45" fmla="*/ 3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8979" h="10000">
                <a:moveTo>
                  <a:pt x="0" y="10000"/>
                </a:moveTo>
                <a:lnTo>
                  <a:pt x="0" y="10000"/>
                </a:lnTo>
                <a:lnTo>
                  <a:pt x="0" y="9677"/>
                </a:lnTo>
                <a:lnTo>
                  <a:pt x="17" y="9677"/>
                </a:lnTo>
                <a:lnTo>
                  <a:pt x="17" y="8433"/>
                </a:lnTo>
                <a:lnTo>
                  <a:pt x="67" y="8433"/>
                </a:lnTo>
                <a:lnTo>
                  <a:pt x="67" y="8111"/>
                </a:lnTo>
                <a:lnTo>
                  <a:pt x="101" y="8111"/>
                </a:lnTo>
                <a:lnTo>
                  <a:pt x="101" y="6866"/>
                </a:lnTo>
                <a:lnTo>
                  <a:pt x="117" y="6866"/>
                </a:lnTo>
                <a:lnTo>
                  <a:pt x="117" y="6267"/>
                </a:lnTo>
                <a:lnTo>
                  <a:pt x="168" y="6267"/>
                </a:lnTo>
                <a:lnTo>
                  <a:pt x="168" y="5945"/>
                </a:lnTo>
                <a:lnTo>
                  <a:pt x="268" y="5945"/>
                </a:lnTo>
                <a:lnTo>
                  <a:pt x="268" y="5300"/>
                </a:lnTo>
                <a:lnTo>
                  <a:pt x="386" y="5300"/>
                </a:lnTo>
                <a:lnTo>
                  <a:pt x="386" y="4977"/>
                </a:lnTo>
                <a:lnTo>
                  <a:pt x="470" y="4977"/>
                </a:lnTo>
                <a:lnTo>
                  <a:pt x="470" y="4654"/>
                </a:lnTo>
                <a:lnTo>
                  <a:pt x="570" y="4654"/>
                </a:lnTo>
                <a:lnTo>
                  <a:pt x="570" y="4332"/>
                </a:lnTo>
                <a:lnTo>
                  <a:pt x="621" y="4332"/>
                </a:lnTo>
                <a:lnTo>
                  <a:pt x="621" y="4009"/>
                </a:lnTo>
                <a:lnTo>
                  <a:pt x="705" y="4009"/>
                </a:lnTo>
                <a:lnTo>
                  <a:pt x="705" y="3687"/>
                </a:lnTo>
                <a:lnTo>
                  <a:pt x="1309" y="3687"/>
                </a:lnTo>
                <a:lnTo>
                  <a:pt x="1309" y="3318"/>
                </a:lnTo>
                <a:lnTo>
                  <a:pt x="2047" y="3318"/>
                </a:lnTo>
                <a:lnTo>
                  <a:pt x="2047" y="2949"/>
                </a:lnTo>
                <a:lnTo>
                  <a:pt x="2265" y="2949"/>
                </a:lnTo>
                <a:lnTo>
                  <a:pt x="2265" y="2581"/>
                </a:lnTo>
                <a:lnTo>
                  <a:pt x="2550" y="2581"/>
                </a:lnTo>
                <a:lnTo>
                  <a:pt x="2550" y="2258"/>
                </a:lnTo>
                <a:lnTo>
                  <a:pt x="2802" y="2258"/>
                </a:lnTo>
                <a:lnTo>
                  <a:pt x="2802" y="1889"/>
                </a:lnTo>
                <a:lnTo>
                  <a:pt x="3691" y="1889"/>
                </a:lnTo>
                <a:lnTo>
                  <a:pt x="3691" y="1521"/>
                </a:lnTo>
                <a:lnTo>
                  <a:pt x="4010" y="1521"/>
                </a:lnTo>
                <a:lnTo>
                  <a:pt x="4010" y="1152"/>
                </a:lnTo>
                <a:lnTo>
                  <a:pt x="4228" y="1152"/>
                </a:lnTo>
                <a:lnTo>
                  <a:pt x="4228" y="829"/>
                </a:lnTo>
                <a:lnTo>
                  <a:pt x="4866" y="829"/>
                </a:lnTo>
                <a:lnTo>
                  <a:pt x="4866" y="415"/>
                </a:lnTo>
                <a:lnTo>
                  <a:pt x="5403" y="415"/>
                </a:lnTo>
                <a:lnTo>
                  <a:pt x="5403" y="0"/>
                </a:lnTo>
                <a:cubicBezTo>
                  <a:pt x="6935" y="0"/>
                  <a:pt x="7447" y="38"/>
                  <a:pt x="8979" y="38"/>
                </a:cubicBezTo>
              </a:path>
            </a:pathLst>
          </a:custGeom>
          <a:noFill/>
          <a:ln w="28575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34">
            <a:extLst>
              <a:ext uri="{FF2B5EF4-FFF2-40B4-BE49-F238E27FC236}">
                <a16:creationId xmlns:a16="http://schemas.microsoft.com/office/drawing/2014/main" id="{828094A3-1D2C-4550-A767-D0F2652E6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8303" y="7456104"/>
            <a:ext cx="145552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kumimoji="0" lang="en-US" altLang="ja-JP" sz="1100" dirty="0">
                <a:cs typeface="Arial" panose="020B0604020202020204" pitchFamily="34" charset="0"/>
              </a:rPr>
              <a:t>Months after admission</a:t>
            </a:r>
            <a:endParaRPr kumimoji="0" lang="ja-JP" altLang="ja-JP" sz="1100" dirty="0">
              <a:cs typeface="Arial" panose="020B0604020202020204" pitchFamily="34" charset="0"/>
            </a:endParaRPr>
          </a:p>
        </p:txBody>
      </p:sp>
      <p:sp>
        <p:nvSpPr>
          <p:cNvPr id="66" name="Rectangle 235">
            <a:extLst>
              <a:ext uri="{FF2B5EF4-FFF2-40B4-BE49-F238E27FC236}">
                <a16:creationId xmlns:a16="http://schemas.microsoft.com/office/drawing/2014/main" id="{B4D4E6A1-781C-42B8-84D7-AB67AD32E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3511" y="6491041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" name="Rectangle 236">
            <a:extLst>
              <a:ext uri="{FF2B5EF4-FFF2-40B4-BE49-F238E27FC236}">
                <a16:creationId xmlns:a16="http://schemas.microsoft.com/office/drawing/2014/main" id="{30F9F77B-3587-477A-BBEC-F6F580A08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3511" y="5970138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" name="Rectangle 237">
            <a:extLst>
              <a:ext uri="{FF2B5EF4-FFF2-40B4-BE49-F238E27FC236}">
                <a16:creationId xmlns:a16="http://schemas.microsoft.com/office/drawing/2014/main" id="{4986CFC8-8849-449F-B4F7-C515B447EC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3511" y="5449691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9" name="Rectangle 238">
            <a:extLst>
              <a:ext uri="{FF2B5EF4-FFF2-40B4-BE49-F238E27FC236}">
                <a16:creationId xmlns:a16="http://schemas.microsoft.com/office/drawing/2014/main" id="{A6ACBD16-BD19-4428-8939-B56E1C4EB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3511" y="4928331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0" name="Rectangle 239">
            <a:extLst>
              <a:ext uri="{FF2B5EF4-FFF2-40B4-BE49-F238E27FC236}">
                <a16:creationId xmlns:a16="http://schemas.microsoft.com/office/drawing/2014/main" id="{F7B71A77-B440-41A0-AC8D-31D7145EE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2973" y="4411103"/>
            <a:ext cx="255264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00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00A5DB17-95EF-402A-A5F8-75B0B8ED19A9}"/>
              </a:ext>
            </a:extLst>
          </p:cNvPr>
          <p:cNvSpPr txBox="1"/>
          <p:nvPr/>
        </p:nvSpPr>
        <p:spPr>
          <a:xfrm>
            <a:off x="2050271" y="5470876"/>
            <a:ext cx="2538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Log-rank P=0.06</a:t>
            </a:r>
            <a:endParaRPr lang="ja-JP" altLang="en-US" sz="14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D1DE3B5-EFE7-491C-8C74-990D6E9049E4}"/>
              </a:ext>
            </a:extLst>
          </p:cNvPr>
          <p:cNvSpPr txBox="1"/>
          <p:nvPr/>
        </p:nvSpPr>
        <p:spPr>
          <a:xfrm>
            <a:off x="-57555" y="7966081"/>
            <a:ext cx="1644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CTO-PCI: over 30 days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  <a:p>
            <a:pPr algn="r"/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095F283-4321-4050-A856-D5B58E9B8D2A}"/>
              </a:ext>
            </a:extLst>
          </p:cNvPr>
          <p:cNvSpPr txBox="1"/>
          <p:nvPr/>
        </p:nvSpPr>
        <p:spPr>
          <a:xfrm>
            <a:off x="-72273" y="7667317"/>
            <a:ext cx="16448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No CTO-PCI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D34DE1A-BFEC-4F07-ABE9-BC50DFAC4DB9}"/>
              </a:ext>
            </a:extLst>
          </p:cNvPr>
          <p:cNvSpPr txBox="1"/>
          <p:nvPr/>
        </p:nvSpPr>
        <p:spPr>
          <a:xfrm>
            <a:off x="-451636" y="7822361"/>
            <a:ext cx="203708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CTO-PCI: within 30 days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65F5FB72-113A-4127-ABDE-C72705CB590A}"/>
              </a:ext>
            </a:extLst>
          </p:cNvPr>
          <p:cNvSpPr txBox="1"/>
          <p:nvPr/>
        </p:nvSpPr>
        <p:spPr>
          <a:xfrm rot="16200000">
            <a:off x="71757" y="5519528"/>
            <a:ext cx="1576401" cy="44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MACE (%)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98760B31-8E1E-4635-BC2D-91D00EA08450}"/>
              </a:ext>
            </a:extLst>
          </p:cNvPr>
          <p:cNvSpPr txBox="1"/>
          <p:nvPr/>
        </p:nvSpPr>
        <p:spPr>
          <a:xfrm>
            <a:off x="460217" y="4221461"/>
            <a:ext cx="702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ja-JP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F0F3558-D1ED-4F85-9DA3-08176422BA64}"/>
              </a:ext>
            </a:extLst>
          </p:cNvPr>
          <p:cNvSpPr txBox="1"/>
          <p:nvPr/>
        </p:nvSpPr>
        <p:spPr>
          <a:xfrm>
            <a:off x="5251919" y="5563026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47.7%</a:t>
            </a:r>
            <a:endParaRPr lang="ja-JP" altLang="en-US" sz="12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1F0105CC-5044-4CBE-87B4-93E5E3592EA5}"/>
              </a:ext>
            </a:extLst>
          </p:cNvPr>
          <p:cNvSpPr txBox="1"/>
          <p:nvPr/>
        </p:nvSpPr>
        <p:spPr>
          <a:xfrm>
            <a:off x="5251919" y="6100375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27.0%</a:t>
            </a:r>
            <a:endParaRPr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1EFA7FBC-E9CE-46D3-921E-C490AFC3F7D3}"/>
              </a:ext>
            </a:extLst>
          </p:cNvPr>
          <p:cNvSpPr txBox="1"/>
          <p:nvPr/>
        </p:nvSpPr>
        <p:spPr>
          <a:xfrm>
            <a:off x="5251919" y="6518925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70C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22.2%</a:t>
            </a:r>
            <a:endParaRPr lang="ja-JP" altLang="en-US" sz="1200" b="1" dirty="0">
              <a:solidFill>
                <a:srgbClr val="0070C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5DFD0A7-5B9B-4C79-AA1B-4ECF27407B7B}"/>
              </a:ext>
            </a:extLst>
          </p:cNvPr>
          <p:cNvSpPr txBox="1"/>
          <p:nvPr/>
        </p:nvSpPr>
        <p:spPr>
          <a:xfrm>
            <a:off x="2787347" y="423708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ja-JP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EF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Line 74">
            <a:extLst>
              <a:ext uri="{FF2B5EF4-FFF2-40B4-BE49-F238E27FC236}">
                <a16:creationId xmlns:a16="http://schemas.microsoft.com/office/drawing/2014/main" id="{DC76CC99-33C6-45A6-8529-1A0883BFA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33735" y="3021263"/>
            <a:ext cx="4161557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Line 75">
            <a:extLst>
              <a:ext uri="{FF2B5EF4-FFF2-40B4-BE49-F238E27FC236}">
                <a16:creationId xmlns:a16="http://schemas.microsoft.com/office/drawing/2014/main" id="{43BD6B4E-807D-451E-9371-8398605DBAC2}"/>
              </a:ext>
            </a:extLst>
          </p:cNvPr>
          <p:cNvSpPr>
            <a:spLocks noChangeShapeType="1"/>
          </p:cNvSpPr>
          <p:nvPr/>
        </p:nvSpPr>
        <p:spPr bwMode="auto">
          <a:xfrm>
            <a:off x="8433735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Line 76">
            <a:extLst>
              <a:ext uri="{FF2B5EF4-FFF2-40B4-BE49-F238E27FC236}">
                <a16:creationId xmlns:a16="http://schemas.microsoft.com/office/drawing/2014/main" id="{24870E91-504A-40A0-A15E-E662028C8A03}"/>
              </a:ext>
            </a:extLst>
          </p:cNvPr>
          <p:cNvSpPr>
            <a:spLocks noChangeShapeType="1"/>
          </p:cNvSpPr>
          <p:nvPr/>
        </p:nvSpPr>
        <p:spPr bwMode="auto">
          <a:xfrm>
            <a:off x="9127008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Line 77">
            <a:extLst>
              <a:ext uri="{FF2B5EF4-FFF2-40B4-BE49-F238E27FC236}">
                <a16:creationId xmlns:a16="http://schemas.microsoft.com/office/drawing/2014/main" id="{C9359D2C-8643-42DD-9613-F88E6505D991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8368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Line 78">
            <a:extLst>
              <a:ext uri="{FF2B5EF4-FFF2-40B4-BE49-F238E27FC236}">
                <a16:creationId xmlns:a16="http://schemas.microsoft.com/office/drawing/2014/main" id="{DACA8421-584B-4BF8-9A8B-640E7AC3A5B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511641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Line 79">
            <a:extLst>
              <a:ext uri="{FF2B5EF4-FFF2-40B4-BE49-F238E27FC236}">
                <a16:creationId xmlns:a16="http://schemas.microsoft.com/office/drawing/2014/main" id="{6A105ECC-3734-4833-9D55-B402132E941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10660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Line 80">
            <a:extLst>
              <a:ext uri="{FF2B5EF4-FFF2-40B4-BE49-F238E27FC236}">
                <a16:creationId xmlns:a16="http://schemas.microsoft.com/office/drawing/2014/main" id="{4F1DEF58-6B4E-41B2-A546-B04899EBDE2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903933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Line 81">
            <a:extLst>
              <a:ext uri="{FF2B5EF4-FFF2-40B4-BE49-F238E27FC236}">
                <a16:creationId xmlns:a16="http://schemas.microsoft.com/office/drawing/2014/main" id="{55A68852-D811-4242-975F-89C4253905E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95292" y="3021263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Line 89">
            <a:extLst>
              <a:ext uri="{FF2B5EF4-FFF2-40B4-BE49-F238E27FC236}">
                <a16:creationId xmlns:a16="http://schemas.microsoft.com/office/drawing/2014/main" id="{507116F3-23AE-40EB-9531-A157749AC0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70950" y="313732"/>
            <a:ext cx="0" cy="260451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Line 90">
            <a:extLst>
              <a:ext uri="{FF2B5EF4-FFF2-40B4-BE49-F238E27FC236}">
                <a16:creationId xmlns:a16="http://schemas.microsoft.com/office/drawing/2014/main" id="{E60FFF54-F8BF-4B5E-AAEC-F4385FE7C6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4345" y="2918249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Line 91">
            <a:extLst>
              <a:ext uri="{FF2B5EF4-FFF2-40B4-BE49-F238E27FC236}">
                <a16:creationId xmlns:a16="http://schemas.microsoft.com/office/drawing/2014/main" id="{73167D81-2C96-423C-9983-E071376A49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4345" y="2397345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Line 92">
            <a:extLst>
              <a:ext uri="{FF2B5EF4-FFF2-40B4-BE49-F238E27FC236}">
                <a16:creationId xmlns:a16="http://schemas.microsoft.com/office/drawing/2014/main" id="{AE6E594F-CA11-4595-9B70-ED216EC539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4345" y="1876442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Line 93">
            <a:extLst>
              <a:ext uri="{FF2B5EF4-FFF2-40B4-BE49-F238E27FC236}">
                <a16:creationId xmlns:a16="http://schemas.microsoft.com/office/drawing/2014/main" id="{5CB27644-3341-4CCB-A05A-F6B8F7C588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4345" y="1355539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Line 94">
            <a:extLst>
              <a:ext uri="{FF2B5EF4-FFF2-40B4-BE49-F238E27FC236}">
                <a16:creationId xmlns:a16="http://schemas.microsoft.com/office/drawing/2014/main" id="{546D9137-65D5-457E-AC6E-387BE9F333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4345" y="834636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Line 95">
            <a:extLst>
              <a:ext uri="{FF2B5EF4-FFF2-40B4-BE49-F238E27FC236}">
                <a16:creationId xmlns:a16="http://schemas.microsoft.com/office/drawing/2014/main" id="{3F67AEC9-C1AD-4DDF-94C0-9D26FD1808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4345" y="313732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Freeform 102">
            <a:extLst>
              <a:ext uri="{FF2B5EF4-FFF2-40B4-BE49-F238E27FC236}">
                <a16:creationId xmlns:a16="http://schemas.microsoft.com/office/drawing/2014/main" id="{67CE92BB-7534-4551-9507-90F866727823}"/>
              </a:ext>
            </a:extLst>
          </p:cNvPr>
          <p:cNvSpPr>
            <a:spLocks/>
          </p:cNvSpPr>
          <p:nvPr/>
        </p:nvSpPr>
        <p:spPr bwMode="auto">
          <a:xfrm>
            <a:off x="8270951" y="316481"/>
            <a:ext cx="4316630" cy="2704782"/>
          </a:xfrm>
          <a:custGeom>
            <a:avLst/>
            <a:gdLst>
              <a:gd name="T0" fmla="*/ 0 w 577"/>
              <a:gd name="T1" fmla="*/ 0 h 491"/>
              <a:gd name="T2" fmla="*/ 0 w 577"/>
              <a:gd name="T3" fmla="*/ 491 h 491"/>
              <a:gd name="T4" fmla="*/ 577 w 577"/>
              <a:gd name="T5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7" h="491">
                <a:moveTo>
                  <a:pt x="0" y="0"/>
                </a:moveTo>
                <a:lnTo>
                  <a:pt x="0" y="491"/>
                </a:lnTo>
                <a:lnTo>
                  <a:pt x="577" y="491"/>
                </a:ln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Freeform 105">
            <a:extLst>
              <a:ext uri="{FF2B5EF4-FFF2-40B4-BE49-F238E27FC236}">
                <a16:creationId xmlns:a16="http://schemas.microsoft.com/office/drawing/2014/main" id="{1CDD1A05-B7AB-47A8-B1BE-4A07D00D3CE0}"/>
              </a:ext>
            </a:extLst>
          </p:cNvPr>
          <p:cNvSpPr>
            <a:spLocks/>
          </p:cNvSpPr>
          <p:nvPr/>
        </p:nvSpPr>
        <p:spPr bwMode="auto">
          <a:xfrm>
            <a:off x="8433734" y="2713385"/>
            <a:ext cx="4153848" cy="204863"/>
          </a:xfrm>
          <a:custGeom>
            <a:avLst/>
            <a:gdLst>
              <a:gd name="T0" fmla="*/ 0 w 596"/>
              <a:gd name="T1" fmla="*/ 35 h 35"/>
              <a:gd name="T2" fmla="*/ 41 w 596"/>
              <a:gd name="T3" fmla="*/ 35 h 35"/>
              <a:gd name="T4" fmla="*/ 41 w 596"/>
              <a:gd name="T5" fmla="*/ 0 h 35"/>
              <a:gd name="T6" fmla="*/ 596 w 596"/>
              <a:gd name="T7" fmla="*/ 0 h 35"/>
              <a:gd name="connsiteX0" fmla="*/ 0 w 8959"/>
              <a:gd name="connsiteY0" fmla="*/ 10233 h 10233"/>
              <a:gd name="connsiteX1" fmla="*/ 688 w 8959"/>
              <a:gd name="connsiteY1" fmla="*/ 10233 h 10233"/>
              <a:gd name="connsiteX2" fmla="*/ 688 w 8959"/>
              <a:gd name="connsiteY2" fmla="*/ 233 h 10233"/>
              <a:gd name="connsiteX3" fmla="*/ 8959 w 8959"/>
              <a:gd name="connsiteY3" fmla="*/ 0 h 10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59" h="10233">
                <a:moveTo>
                  <a:pt x="0" y="10233"/>
                </a:moveTo>
                <a:lnTo>
                  <a:pt x="688" y="10233"/>
                </a:lnTo>
                <a:lnTo>
                  <a:pt x="688" y="233"/>
                </a:lnTo>
                <a:cubicBezTo>
                  <a:pt x="3792" y="233"/>
                  <a:pt x="5855" y="0"/>
                  <a:pt x="8959" y="0"/>
                </a:cubicBezTo>
              </a:path>
            </a:pathLst>
          </a:custGeom>
          <a:noFill/>
          <a:ln w="28575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Freeform 106">
            <a:extLst>
              <a:ext uri="{FF2B5EF4-FFF2-40B4-BE49-F238E27FC236}">
                <a16:creationId xmlns:a16="http://schemas.microsoft.com/office/drawing/2014/main" id="{1064E95B-5DB5-4B8D-AA60-1E359DDC87A1}"/>
              </a:ext>
            </a:extLst>
          </p:cNvPr>
          <p:cNvSpPr>
            <a:spLocks/>
          </p:cNvSpPr>
          <p:nvPr/>
        </p:nvSpPr>
        <p:spPr bwMode="auto">
          <a:xfrm>
            <a:off x="8433732" y="2482132"/>
            <a:ext cx="4177029" cy="435382"/>
          </a:xfrm>
          <a:custGeom>
            <a:avLst/>
            <a:gdLst>
              <a:gd name="T0" fmla="*/ 0 w 596"/>
              <a:gd name="T1" fmla="*/ 76 h 76"/>
              <a:gd name="T2" fmla="*/ 354 w 596"/>
              <a:gd name="T3" fmla="*/ 76 h 76"/>
              <a:gd name="T4" fmla="*/ 354 w 596"/>
              <a:gd name="T5" fmla="*/ 0 h 76"/>
              <a:gd name="T6" fmla="*/ 596 w 596"/>
              <a:gd name="T7" fmla="*/ 0 h 76"/>
              <a:gd name="connsiteX0" fmla="*/ 0 w 9009"/>
              <a:gd name="connsiteY0" fmla="*/ 10000 h 10000"/>
              <a:gd name="connsiteX1" fmla="*/ 5940 w 9009"/>
              <a:gd name="connsiteY1" fmla="*/ 10000 h 10000"/>
              <a:gd name="connsiteX2" fmla="*/ 5940 w 9009"/>
              <a:gd name="connsiteY2" fmla="*/ 0 h 10000"/>
              <a:gd name="connsiteX3" fmla="*/ 9009 w 9009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9" h="10000">
                <a:moveTo>
                  <a:pt x="0" y="10000"/>
                </a:moveTo>
                <a:lnTo>
                  <a:pt x="5940" y="10000"/>
                </a:lnTo>
                <a:lnTo>
                  <a:pt x="5940" y="0"/>
                </a:lnTo>
                <a:lnTo>
                  <a:pt x="9009" y="0"/>
                </a:lnTo>
              </a:path>
            </a:pathLst>
          </a:custGeom>
          <a:noFill/>
          <a:ln w="28575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Freeform 107">
            <a:extLst>
              <a:ext uri="{FF2B5EF4-FFF2-40B4-BE49-F238E27FC236}">
                <a16:creationId xmlns:a16="http://schemas.microsoft.com/office/drawing/2014/main" id="{0FC820A0-D103-4D60-AC94-CD96172D3E80}"/>
              </a:ext>
            </a:extLst>
          </p:cNvPr>
          <p:cNvSpPr>
            <a:spLocks/>
          </p:cNvSpPr>
          <p:nvPr/>
        </p:nvSpPr>
        <p:spPr bwMode="auto">
          <a:xfrm>
            <a:off x="8433733" y="2740014"/>
            <a:ext cx="4158625" cy="178818"/>
          </a:xfrm>
          <a:custGeom>
            <a:avLst/>
            <a:gdLst>
              <a:gd name="T0" fmla="*/ 0 w 596"/>
              <a:gd name="T1" fmla="*/ 31 h 31"/>
              <a:gd name="T2" fmla="*/ 29 w 596"/>
              <a:gd name="T3" fmla="*/ 31 h 31"/>
              <a:gd name="T4" fmla="*/ 29 w 596"/>
              <a:gd name="T5" fmla="*/ 21 h 31"/>
              <a:gd name="T6" fmla="*/ 82 w 596"/>
              <a:gd name="T7" fmla="*/ 21 h 31"/>
              <a:gd name="T8" fmla="*/ 82 w 596"/>
              <a:gd name="T9" fmla="*/ 11 h 31"/>
              <a:gd name="T10" fmla="*/ 189 w 596"/>
              <a:gd name="T11" fmla="*/ 11 h 31"/>
              <a:gd name="T12" fmla="*/ 189 w 596"/>
              <a:gd name="T13" fmla="*/ 0 h 31"/>
              <a:gd name="T14" fmla="*/ 596 w 596"/>
              <a:gd name="T15" fmla="*/ 0 h 31"/>
              <a:gd name="connsiteX0" fmla="*/ 0 w 8999"/>
              <a:gd name="connsiteY0" fmla="*/ 10000 h 10000"/>
              <a:gd name="connsiteX1" fmla="*/ 487 w 8999"/>
              <a:gd name="connsiteY1" fmla="*/ 10000 h 10000"/>
              <a:gd name="connsiteX2" fmla="*/ 487 w 8999"/>
              <a:gd name="connsiteY2" fmla="*/ 6774 h 10000"/>
              <a:gd name="connsiteX3" fmla="*/ 1376 w 8999"/>
              <a:gd name="connsiteY3" fmla="*/ 6774 h 10000"/>
              <a:gd name="connsiteX4" fmla="*/ 1376 w 8999"/>
              <a:gd name="connsiteY4" fmla="*/ 3548 h 10000"/>
              <a:gd name="connsiteX5" fmla="*/ 3171 w 8999"/>
              <a:gd name="connsiteY5" fmla="*/ 3548 h 10000"/>
              <a:gd name="connsiteX6" fmla="*/ 3171 w 8999"/>
              <a:gd name="connsiteY6" fmla="*/ 0 h 10000"/>
              <a:gd name="connsiteX7" fmla="*/ 8999 w 8999"/>
              <a:gd name="connsiteY7" fmla="*/ 0 h 10000"/>
              <a:gd name="connsiteX0" fmla="*/ 0 w 9967"/>
              <a:gd name="connsiteY0" fmla="*/ 10000 h 10000"/>
              <a:gd name="connsiteX1" fmla="*/ 541 w 9967"/>
              <a:gd name="connsiteY1" fmla="*/ 10000 h 10000"/>
              <a:gd name="connsiteX2" fmla="*/ 541 w 9967"/>
              <a:gd name="connsiteY2" fmla="*/ 6774 h 10000"/>
              <a:gd name="connsiteX3" fmla="*/ 1529 w 9967"/>
              <a:gd name="connsiteY3" fmla="*/ 6774 h 10000"/>
              <a:gd name="connsiteX4" fmla="*/ 1529 w 9967"/>
              <a:gd name="connsiteY4" fmla="*/ 3548 h 10000"/>
              <a:gd name="connsiteX5" fmla="*/ 3524 w 9967"/>
              <a:gd name="connsiteY5" fmla="*/ 3548 h 10000"/>
              <a:gd name="connsiteX6" fmla="*/ 3524 w 9967"/>
              <a:gd name="connsiteY6" fmla="*/ 0 h 10000"/>
              <a:gd name="connsiteX7" fmla="*/ 9967 w 9967"/>
              <a:gd name="connsiteY7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67" h="10000">
                <a:moveTo>
                  <a:pt x="0" y="10000"/>
                </a:moveTo>
                <a:lnTo>
                  <a:pt x="541" y="10000"/>
                </a:lnTo>
                <a:lnTo>
                  <a:pt x="541" y="6774"/>
                </a:lnTo>
                <a:lnTo>
                  <a:pt x="1529" y="6774"/>
                </a:lnTo>
                <a:lnTo>
                  <a:pt x="1529" y="3548"/>
                </a:lnTo>
                <a:lnTo>
                  <a:pt x="3524" y="3548"/>
                </a:lnTo>
                <a:lnTo>
                  <a:pt x="3524" y="0"/>
                </a:lnTo>
                <a:lnTo>
                  <a:pt x="9967" y="0"/>
                </a:lnTo>
              </a:path>
            </a:pathLst>
          </a:custGeom>
          <a:noFill/>
          <a:ln w="28575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Rectangle 34">
            <a:extLst>
              <a:ext uri="{FF2B5EF4-FFF2-40B4-BE49-F238E27FC236}">
                <a16:creationId xmlns:a16="http://schemas.microsoft.com/office/drawing/2014/main" id="{164E01F5-1629-47F7-B7CA-E11C1E9A6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0833" y="3279297"/>
            <a:ext cx="145552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kumimoji="0" lang="en-US" altLang="ja-JP" sz="1100" dirty="0">
                <a:cs typeface="Arial" panose="020B0604020202020204" pitchFamily="34" charset="0"/>
              </a:rPr>
              <a:t>Months after admission</a:t>
            </a:r>
            <a:endParaRPr kumimoji="0" lang="ja-JP" altLang="ja-JP" sz="1100" dirty="0">
              <a:cs typeface="Arial" panose="020B0604020202020204" pitchFamily="34" charset="0"/>
            </a:endParaRPr>
          </a:p>
        </p:txBody>
      </p:sp>
      <p:sp>
        <p:nvSpPr>
          <p:cNvPr id="107" name="Rectangle 235">
            <a:extLst>
              <a:ext uri="{FF2B5EF4-FFF2-40B4-BE49-F238E27FC236}">
                <a16:creationId xmlns:a16="http://schemas.microsoft.com/office/drawing/2014/main" id="{F6174679-762A-42CA-8719-EC3EEE11B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3883" y="2297421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8" name="Rectangle 236">
            <a:extLst>
              <a:ext uri="{FF2B5EF4-FFF2-40B4-BE49-F238E27FC236}">
                <a16:creationId xmlns:a16="http://schemas.microsoft.com/office/drawing/2014/main" id="{A30DC961-DD9F-41B9-805F-4FB3E6D34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3883" y="1776517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9" name="Rectangle 237">
            <a:extLst>
              <a:ext uri="{FF2B5EF4-FFF2-40B4-BE49-F238E27FC236}">
                <a16:creationId xmlns:a16="http://schemas.microsoft.com/office/drawing/2014/main" id="{3FCB6E1F-FF21-4620-8EEE-89592AB50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3883" y="1256071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0" name="Rectangle 238">
            <a:extLst>
              <a:ext uri="{FF2B5EF4-FFF2-40B4-BE49-F238E27FC236}">
                <a16:creationId xmlns:a16="http://schemas.microsoft.com/office/drawing/2014/main" id="{DCAA7450-2E5C-4ECB-BBFB-F1A4BA54E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3883" y="734711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1" name="Rectangle 239">
            <a:extLst>
              <a:ext uri="{FF2B5EF4-FFF2-40B4-BE49-F238E27FC236}">
                <a16:creationId xmlns:a16="http://schemas.microsoft.com/office/drawing/2014/main" id="{7F5CAAEA-0E05-48CB-BFDD-3EC51A667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3346" y="217483"/>
            <a:ext cx="255264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00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72AF49F-5420-4C94-89FD-005ABE0DB6F7}"/>
              </a:ext>
            </a:extLst>
          </p:cNvPr>
          <p:cNvSpPr txBox="1"/>
          <p:nvPr/>
        </p:nvSpPr>
        <p:spPr>
          <a:xfrm>
            <a:off x="6251835" y="3777924"/>
            <a:ext cx="20050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CTO-PCI over 30 days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A9B847A4-817C-48E4-822C-F52820708D52}"/>
              </a:ext>
            </a:extLst>
          </p:cNvPr>
          <p:cNvSpPr txBox="1"/>
          <p:nvPr/>
        </p:nvSpPr>
        <p:spPr>
          <a:xfrm>
            <a:off x="7002828" y="3481271"/>
            <a:ext cx="1254018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No CTO-PCI</a:t>
            </a:r>
            <a:endParaRPr lang="ja-JP" altLang="en-US" sz="100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B7C98A96-278F-4EEB-B285-A47111501236}"/>
              </a:ext>
            </a:extLst>
          </p:cNvPr>
          <p:cNvSpPr txBox="1"/>
          <p:nvPr/>
        </p:nvSpPr>
        <p:spPr>
          <a:xfrm>
            <a:off x="6241432" y="3618214"/>
            <a:ext cx="20154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CTO-PCI within 30 days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21C5E74-295A-4C57-AAD1-754E232813CB}"/>
              </a:ext>
            </a:extLst>
          </p:cNvPr>
          <p:cNvSpPr txBox="1"/>
          <p:nvPr/>
        </p:nvSpPr>
        <p:spPr>
          <a:xfrm>
            <a:off x="8867406" y="1374328"/>
            <a:ext cx="2538785" cy="376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Log-rank P=0.74</a:t>
            </a:r>
            <a:endParaRPr lang="ja-JP" altLang="en-US" sz="14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6B26B07D-7C9C-43D6-9CFE-1997C8F857AC}"/>
              </a:ext>
            </a:extLst>
          </p:cNvPr>
          <p:cNvSpPr txBox="1"/>
          <p:nvPr/>
        </p:nvSpPr>
        <p:spPr>
          <a:xfrm>
            <a:off x="7308897" y="716"/>
            <a:ext cx="702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6DC72976-42EB-4D47-90EA-4A2311690B04}"/>
              </a:ext>
            </a:extLst>
          </p:cNvPr>
          <p:cNvSpPr txBox="1"/>
          <p:nvPr/>
        </p:nvSpPr>
        <p:spPr>
          <a:xfrm rot="16200000">
            <a:off x="6998041" y="147103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Death (%)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0BE56F60-CB79-412A-A682-04827E38928B}"/>
              </a:ext>
            </a:extLst>
          </p:cNvPr>
          <p:cNvSpPr txBox="1"/>
          <p:nvPr/>
        </p:nvSpPr>
        <p:spPr>
          <a:xfrm>
            <a:off x="12076296" y="2687901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6.8%</a:t>
            </a:r>
            <a:endParaRPr lang="ja-JP" altLang="en-US" sz="12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690A0A5A-7829-49E2-91FE-975F7906957F}"/>
              </a:ext>
            </a:extLst>
          </p:cNvPr>
          <p:cNvSpPr txBox="1"/>
          <p:nvPr/>
        </p:nvSpPr>
        <p:spPr>
          <a:xfrm>
            <a:off x="11976439" y="2188606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70C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16.7%</a:t>
            </a:r>
            <a:endParaRPr lang="ja-JP" altLang="en-US" sz="1200" b="1" dirty="0">
              <a:solidFill>
                <a:srgbClr val="0070C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06A5C3D-8B00-4C0C-8128-20A3D981E4CB}"/>
              </a:ext>
            </a:extLst>
          </p:cNvPr>
          <p:cNvSpPr txBox="1"/>
          <p:nvPr/>
        </p:nvSpPr>
        <p:spPr>
          <a:xfrm>
            <a:off x="12076296" y="2445716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7.7%</a:t>
            </a:r>
            <a:endParaRPr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4F2C9D6-9CE0-4A46-BF0E-5D8B072D5DF6}"/>
              </a:ext>
            </a:extLst>
          </p:cNvPr>
          <p:cNvSpPr txBox="1"/>
          <p:nvPr/>
        </p:nvSpPr>
        <p:spPr>
          <a:xfrm>
            <a:off x="9644839" y="102209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Preserved</a:t>
            </a:r>
            <a:r>
              <a:rPr lang="ja-JP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EF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Line 212">
            <a:extLst>
              <a:ext uri="{FF2B5EF4-FFF2-40B4-BE49-F238E27FC236}">
                <a16:creationId xmlns:a16="http://schemas.microsoft.com/office/drawing/2014/main" id="{F975511C-35A0-4EB8-B4E8-C06175D68425}"/>
              </a:ext>
            </a:extLst>
          </p:cNvPr>
          <p:cNvSpPr>
            <a:spLocks noChangeShapeType="1"/>
          </p:cNvSpPr>
          <p:nvPr/>
        </p:nvSpPr>
        <p:spPr bwMode="auto">
          <a:xfrm>
            <a:off x="8436757" y="7213240"/>
            <a:ext cx="4161557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Line 213">
            <a:extLst>
              <a:ext uri="{FF2B5EF4-FFF2-40B4-BE49-F238E27FC236}">
                <a16:creationId xmlns:a16="http://schemas.microsoft.com/office/drawing/2014/main" id="{DD1CDA1E-8752-463A-99F4-00C6DE63A38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36757" y="7213240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Line 214">
            <a:extLst>
              <a:ext uri="{FF2B5EF4-FFF2-40B4-BE49-F238E27FC236}">
                <a16:creationId xmlns:a16="http://schemas.microsoft.com/office/drawing/2014/main" id="{48FAA491-894F-4DF8-916F-99D2A62FD365}"/>
              </a:ext>
            </a:extLst>
          </p:cNvPr>
          <p:cNvSpPr>
            <a:spLocks noChangeShapeType="1"/>
          </p:cNvSpPr>
          <p:nvPr/>
        </p:nvSpPr>
        <p:spPr bwMode="auto">
          <a:xfrm>
            <a:off x="9130030" y="7213240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Line 215">
            <a:extLst>
              <a:ext uri="{FF2B5EF4-FFF2-40B4-BE49-F238E27FC236}">
                <a16:creationId xmlns:a16="http://schemas.microsoft.com/office/drawing/2014/main" id="{CAB6718F-7858-4F0C-9A58-AF3A9EEC982A}"/>
              </a:ext>
            </a:extLst>
          </p:cNvPr>
          <p:cNvSpPr>
            <a:spLocks noChangeShapeType="1"/>
          </p:cNvSpPr>
          <p:nvPr/>
        </p:nvSpPr>
        <p:spPr bwMode="auto">
          <a:xfrm>
            <a:off x="9821389" y="7213240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Line 216">
            <a:extLst>
              <a:ext uri="{FF2B5EF4-FFF2-40B4-BE49-F238E27FC236}">
                <a16:creationId xmlns:a16="http://schemas.microsoft.com/office/drawing/2014/main" id="{C9B97A72-3661-49F7-9156-A64E16BDE8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514663" y="7213240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Line 217">
            <a:extLst>
              <a:ext uri="{FF2B5EF4-FFF2-40B4-BE49-F238E27FC236}">
                <a16:creationId xmlns:a16="http://schemas.microsoft.com/office/drawing/2014/main" id="{853250AB-769D-45F7-B794-28B57388EE0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13681" y="7213240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Line 218">
            <a:extLst>
              <a:ext uri="{FF2B5EF4-FFF2-40B4-BE49-F238E27FC236}">
                <a16:creationId xmlns:a16="http://schemas.microsoft.com/office/drawing/2014/main" id="{15E4F64E-EC78-45D6-A013-962C5249E2C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906955" y="7213240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Line 219">
            <a:extLst>
              <a:ext uri="{FF2B5EF4-FFF2-40B4-BE49-F238E27FC236}">
                <a16:creationId xmlns:a16="http://schemas.microsoft.com/office/drawing/2014/main" id="{078BA728-D099-4758-8CDC-285638155C4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98314" y="7213240"/>
            <a:ext cx="0" cy="5636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Line 227">
            <a:extLst>
              <a:ext uri="{FF2B5EF4-FFF2-40B4-BE49-F238E27FC236}">
                <a16:creationId xmlns:a16="http://schemas.microsoft.com/office/drawing/2014/main" id="{6E1BBABF-5519-4FD7-9919-A1127BF57F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73972" y="4505710"/>
            <a:ext cx="0" cy="260451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Line 228">
            <a:extLst>
              <a:ext uri="{FF2B5EF4-FFF2-40B4-BE49-F238E27FC236}">
                <a16:creationId xmlns:a16="http://schemas.microsoft.com/office/drawing/2014/main" id="{4E837BD2-7A96-4571-AEAD-AB67FBFF16F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7367" y="7110226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Line 229">
            <a:extLst>
              <a:ext uri="{FF2B5EF4-FFF2-40B4-BE49-F238E27FC236}">
                <a16:creationId xmlns:a16="http://schemas.microsoft.com/office/drawing/2014/main" id="{977C222A-0CB2-4D5E-9260-76171CF612D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7367" y="6589323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Line 230">
            <a:extLst>
              <a:ext uri="{FF2B5EF4-FFF2-40B4-BE49-F238E27FC236}">
                <a16:creationId xmlns:a16="http://schemas.microsoft.com/office/drawing/2014/main" id="{14F3E912-CFB3-4FF5-BA92-7CAB234644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7367" y="6068420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Line 231">
            <a:extLst>
              <a:ext uri="{FF2B5EF4-FFF2-40B4-BE49-F238E27FC236}">
                <a16:creationId xmlns:a16="http://schemas.microsoft.com/office/drawing/2014/main" id="{4CAD3849-F7CE-424F-8376-6E9BCD6A65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7367" y="5547516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Line 232">
            <a:extLst>
              <a:ext uri="{FF2B5EF4-FFF2-40B4-BE49-F238E27FC236}">
                <a16:creationId xmlns:a16="http://schemas.microsoft.com/office/drawing/2014/main" id="{FEB9A245-8E2D-4118-AEE0-FE48B973E4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7367" y="5026613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Line 233">
            <a:extLst>
              <a:ext uri="{FF2B5EF4-FFF2-40B4-BE49-F238E27FC236}">
                <a16:creationId xmlns:a16="http://schemas.microsoft.com/office/drawing/2014/main" id="{77F00EA1-025E-46B1-9C3D-9A66388554A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97367" y="4505710"/>
            <a:ext cx="76605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Freeform 240">
            <a:extLst>
              <a:ext uri="{FF2B5EF4-FFF2-40B4-BE49-F238E27FC236}">
                <a16:creationId xmlns:a16="http://schemas.microsoft.com/office/drawing/2014/main" id="{CFB2AE46-5AA0-472D-963B-122917AFF792}"/>
              </a:ext>
            </a:extLst>
          </p:cNvPr>
          <p:cNvSpPr>
            <a:spLocks/>
          </p:cNvSpPr>
          <p:nvPr/>
        </p:nvSpPr>
        <p:spPr bwMode="auto">
          <a:xfrm>
            <a:off x="8273972" y="4502961"/>
            <a:ext cx="4324342" cy="2710279"/>
          </a:xfrm>
          <a:custGeom>
            <a:avLst/>
            <a:gdLst>
              <a:gd name="T0" fmla="*/ 0 w 577"/>
              <a:gd name="T1" fmla="*/ 0 h 491"/>
              <a:gd name="T2" fmla="*/ 0 w 577"/>
              <a:gd name="T3" fmla="*/ 491 h 491"/>
              <a:gd name="T4" fmla="*/ 577 w 577"/>
              <a:gd name="T5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7" h="491">
                <a:moveTo>
                  <a:pt x="0" y="0"/>
                </a:moveTo>
                <a:lnTo>
                  <a:pt x="0" y="491"/>
                </a:lnTo>
                <a:lnTo>
                  <a:pt x="577" y="491"/>
                </a:ln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Freeform 243">
            <a:extLst>
              <a:ext uri="{FF2B5EF4-FFF2-40B4-BE49-F238E27FC236}">
                <a16:creationId xmlns:a16="http://schemas.microsoft.com/office/drawing/2014/main" id="{69469C12-C4AA-4455-ABB4-687D510425D3}"/>
              </a:ext>
            </a:extLst>
          </p:cNvPr>
          <p:cNvSpPr>
            <a:spLocks/>
          </p:cNvSpPr>
          <p:nvPr/>
        </p:nvSpPr>
        <p:spPr bwMode="auto">
          <a:xfrm>
            <a:off x="8436756" y="6905363"/>
            <a:ext cx="4172434" cy="204863"/>
          </a:xfrm>
          <a:custGeom>
            <a:avLst/>
            <a:gdLst>
              <a:gd name="T0" fmla="*/ 0 w 596"/>
              <a:gd name="T1" fmla="*/ 35 h 35"/>
              <a:gd name="T2" fmla="*/ 41 w 596"/>
              <a:gd name="T3" fmla="*/ 35 h 35"/>
              <a:gd name="T4" fmla="*/ 41 w 596"/>
              <a:gd name="T5" fmla="*/ 0 h 35"/>
              <a:gd name="T6" fmla="*/ 596 w 596"/>
              <a:gd name="T7" fmla="*/ 0 h 35"/>
              <a:gd name="connsiteX0" fmla="*/ 0 w 9009"/>
              <a:gd name="connsiteY0" fmla="*/ 10000 h 10000"/>
              <a:gd name="connsiteX1" fmla="*/ 688 w 9009"/>
              <a:gd name="connsiteY1" fmla="*/ 10000 h 10000"/>
              <a:gd name="connsiteX2" fmla="*/ 688 w 9009"/>
              <a:gd name="connsiteY2" fmla="*/ 0 h 10000"/>
              <a:gd name="connsiteX3" fmla="*/ 9009 w 9009"/>
              <a:gd name="connsiteY3" fmla="*/ 0 h 10000"/>
              <a:gd name="connsiteX0" fmla="*/ 0 w 9989"/>
              <a:gd name="connsiteY0" fmla="*/ 10233 h 10233"/>
              <a:gd name="connsiteX1" fmla="*/ 764 w 9989"/>
              <a:gd name="connsiteY1" fmla="*/ 10233 h 10233"/>
              <a:gd name="connsiteX2" fmla="*/ 764 w 9989"/>
              <a:gd name="connsiteY2" fmla="*/ 233 h 10233"/>
              <a:gd name="connsiteX3" fmla="*/ 9989 w 9989"/>
              <a:gd name="connsiteY3" fmla="*/ 0 h 10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89" h="10233">
                <a:moveTo>
                  <a:pt x="0" y="10233"/>
                </a:moveTo>
                <a:lnTo>
                  <a:pt x="764" y="10233"/>
                </a:lnTo>
                <a:lnTo>
                  <a:pt x="764" y="233"/>
                </a:lnTo>
                <a:lnTo>
                  <a:pt x="9989" y="0"/>
                </a:lnTo>
              </a:path>
            </a:pathLst>
          </a:custGeom>
          <a:noFill/>
          <a:ln w="28575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Line 244">
            <a:extLst>
              <a:ext uri="{FF2B5EF4-FFF2-40B4-BE49-F238E27FC236}">
                <a16:creationId xmlns:a16="http://schemas.microsoft.com/office/drawing/2014/main" id="{6CFDA8C8-A686-4ADD-B253-6D82A262C3D6}"/>
              </a:ext>
            </a:extLst>
          </p:cNvPr>
          <p:cNvSpPr>
            <a:spLocks noChangeShapeType="1"/>
          </p:cNvSpPr>
          <p:nvPr/>
        </p:nvSpPr>
        <p:spPr bwMode="auto">
          <a:xfrm>
            <a:off x="8436756" y="7110226"/>
            <a:ext cx="4177029" cy="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0" fmla="*/ 0 w 9009"/>
              <a:gd name="connsiteY0" fmla="*/ 0 h 0"/>
              <a:gd name="connsiteX1" fmla="*/ 9009 w 9009"/>
              <a:gd name="connsiteY1" fmla="*/ -381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09">
                <a:moveTo>
                  <a:pt x="0" y="0"/>
                </a:moveTo>
                <a:cubicBezTo>
                  <a:pt x="3333" y="3333"/>
                  <a:pt x="5676" y="-7143"/>
                  <a:pt x="9009" y="-3810"/>
                </a:cubicBezTo>
              </a:path>
            </a:pathLst>
          </a:custGeom>
          <a:noFill/>
          <a:ln w="28575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Freeform 245">
            <a:extLst>
              <a:ext uri="{FF2B5EF4-FFF2-40B4-BE49-F238E27FC236}">
                <a16:creationId xmlns:a16="http://schemas.microsoft.com/office/drawing/2014/main" id="{A0634D1F-7A5A-4247-A1F9-28443978485E}"/>
              </a:ext>
            </a:extLst>
          </p:cNvPr>
          <p:cNvSpPr>
            <a:spLocks/>
          </p:cNvSpPr>
          <p:nvPr/>
        </p:nvSpPr>
        <p:spPr bwMode="auto">
          <a:xfrm>
            <a:off x="8436756" y="6869211"/>
            <a:ext cx="4172279" cy="241015"/>
          </a:xfrm>
          <a:custGeom>
            <a:avLst/>
            <a:gdLst>
              <a:gd name="T0" fmla="*/ 0 w 596"/>
              <a:gd name="T1" fmla="*/ 42 h 42"/>
              <a:gd name="T2" fmla="*/ 28 w 596"/>
              <a:gd name="T3" fmla="*/ 42 h 42"/>
              <a:gd name="T4" fmla="*/ 28 w 596"/>
              <a:gd name="T5" fmla="*/ 32 h 42"/>
              <a:gd name="T6" fmla="*/ 82 w 596"/>
              <a:gd name="T7" fmla="*/ 32 h 42"/>
              <a:gd name="T8" fmla="*/ 82 w 596"/>
              <a:gd name="T9" fmla="*/ 21 h 42"/>
              <a:gd name="T10" fmla="*/ 86 w 596"/>
              <a:gd name="T11" fmla="*/ 21 h 42"/>
              <a:gd name="T12" fmla="*/ 86 w 596"/>
              <a:gd name="T13" fmla="*/ 11 h 42"/>
              <a:gd name="T14" fmla="*/ 171 w 596"/>
              <a:gd name="T15" fmla="*/ 11 h 42"/>
              <a:gd name="T16" fmla="*/ 171 w 596"/>
              <a:gd name="T17" fmla="*/ 0 h 42"/>
              <a:gd name="T18" fmla="*/ 596 w 596"/>
              <a:gd name="T19" fmla="*/ 0 h 42"/>
              <a:gd name="connsiteX0" fmla="*/ 0 w 8979"/>
              <a:gd name="connsiteY0" fmla="*/ 10000 h 10000"/>
              <a:gd name="connsiteX1" fmla="*/ 470 w 8979"/>
              <a:gd name="connsiteY1" fmla="*/ 10000 h 10000"/>
              <a:gd name="connsiteX2" fmla="*/ 470 w 8979"/>
              <a:gd name="connsiteY2" fmla="*/ 7619 h 10000"/>
              <a:gd name="connsiteX3" fmla="*/ 1376 w 8979"/>
              <a:gd name="connsiteY3" fmla="*/ 7619 h 10000"/>
              <a:gd name="connsiteX4" fmla="*/ 1376 w 8979"/>
              <a:gd name="connsiteY4" fmla="*/ 5000 h 10000"/>
              <a:gd name="connsiteX5" fmla="*/ 1443 w 8979"/>
              <a:gd name="connsiteY5" fmla="*/ 5000 h 10000"/>
              <a:gd name="connsiteX6" fmla="*/ 1443 w 8979"/>
              <a:gd name="connsiteY6" fmla="*/ 2619 h 10000"/>
              <a:gd name="connsiteX7" fmla="*/ 2869 w 8979"/>
              <a:gd name="connsiteY7" fmla="*/ 2619 h 10000"/>
              <a:gd name="connsiteX8" fmla="*/ 2869 w 8979"/>
              <a:gd name="connsiteY8" fmla="*/ 0 h 10000"/>
              <a:gd name="connsiteX9" fmla="*/ 8979 w 8979"/>
              <a:gd name="connsiteY9" fmla="*/ 194 h 10000"/>
              <a:gd name="connsiteX0" fmla="*/ 0 w 10022"/>
              <a:gd name="connsiteY0" fmla="*/ 10000 h 10000"/>
              <a:gd name="connsiteX1" fmla="*/ 523 w 10022"/>
              <a:gd name="connsiteY1" fmla="*/ 10000 h 10000"/>
              <a:gd name="connsiteX2" fmla="*/ 523 w 10022"/>
              <a:gd name="connsiteY2" fmla="*/ 7619 h 10000"/>
              <a:gd name="connsiteX3" fmla="*/ 1532 w 10022"/>
              <a:gd name="connsiteY3" fmla="*/ 7619 h 10000"/>
              <a:gd name="connsiteX4" fmla="*/ 1532 w 10022"/>
              <a:gd name="connsiteY4" fmla="*/ 5000 h 10000"/>
              <a:gd name="connsiteX5" fmla="*/ 1607 w 10022"/>
              <a:gd name="connsiteY5" fmla="*/ 5000 h 10000"/>
              <a:gd name="connsiteX6" fmla="*/ 1607 w 10022"/>
              <a:gd name="connsiteY6" fmla="*/ 2619 h 10000"/>
              <a:gd name="connsiteX7" fmla="*/ 3195 w 10022"/>
              <a:gd name="connsiteY7" fmla="*/ 2619 h 10000"/>
              <a:gd name="connsiteX8" fmla="*/ 3195 w 10022"/>
              <a:gd name="connsiteY8" fmla="*/ 0 h 10000"/>
              <a:gd name="connsiteX9" fmla="*/ 10022 w 10022"/>
              <a:gd name="connsiteY9" fmla="*/ 1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22" h="10000">
                <a:moveTo>
                  <a:pt x="0" y="10000"/>
                </a:moveTo>
                <a:lnTo>
                  <a:pt x="523" y="10000"/>
                </a:lnTo>
                <a:lnTo>
                  <a:pt x="523" y="7619"/>
                </a:lnTo>
                <a:lnTo>
                  <a:pt x="1532" y="7619"/>
                </a:lnTo>
                <a:lnTo>
                  <a:pt x="1532" y="5000"/>
                </a:lnTo>
                <a:lnTo>
                  <a:pt x="1607" y="5000"/>
                </a:lnTo>
                <a:lnTo>
                  <a:pt x="1607" y="2619"/>
                </a:lnTo>
                <a:lnTo>
                  <a:pt x="3195" y="2619"/>
                </a:lnTo>
                <a:lnTo>
                  <a:pt x="3195" y="0"/>
                </a:lnTo>
                <a:cubicBezTo>
                  <a:pt x="5843" y="0"/>
                  <a:pt x="7375" y="194"/>
                  <a:pt x="10022" y="194"/>
                </a:cubicBezTo>
              </a:path>
            </a:pathLst>
          </a:custGeom>
          <a:noFill/>
          <a:ln w="28575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Rectangle 34">
            <a:extLst>
              <a:ext uri="{FF2B5EF4-FFF2-40B4-BE49-F238E27FC236}">
                <a16:creationId xmlns:a16="http://schemas.microsoft.com/office/drawing/2014/main" id="{6C85B311-7835-4FDA-A32A-C60A3C45E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3855" y="7459530"/>
            <a:ext cx="145552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kumimoji="0" lang="en-US" altLang="ja-JP" sz="1100" dirty="0">
                <a:cs typeface="Arial" panose="020B0604020202020204" pitchFamily="34" charset="0"/>
              </a:rPr>
              <a:t>Months after admission</a:t>
            </a:r>
            <a:endParaRPr kumimoji="0" lang="ja-JP" altLang="ja-JP" sz="1100" dirty="0">
              <a:cs typeface="Arial" panose="020B0604020202020204" pitchFamily="34" charset="0"/>
            </a:endParaRPr>
          </a:p>
        </p:txBody>
      </p:sp>
      <p:sp>
        <p:nvSpPr>
          <p:cNvPr id="148" name="Rectangle 235">
            <a:extLst>
              <a:ext uri="{FF2B5EF4-FFF2-40B4-BE49-F238E27FC236}">
                <a16:creationId xmlns:a16="http://schemas.microsoft.com/office/drawing/2014/main" id="{645E452B-E6BB-4F55-9B86-45B9B3AE4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5845" y="6505721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9" name="Rectangle 236">
            <a:extLst>
              <a:ext uri="{FF2B5EF4-FFF2-40B4-BE49-F238E27FC236}">
                <a16:creationId xmlns:a16="http://schemas.microsoft.com/office/drawing/2014/main" id="{A13C23B9-2CA7-4A97-8D58-034864B27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5845" y="5984818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0" name="Rectangle 237">
            <a:extLst>
              <a:ext uri="{FF2B5EF4-FFF2-40B4-BE49-F238E27FC236}">
                <a16:creationId xmlns:a16="http://schemas.microsoft.com/office/drawing/2014/main" id="{A14FE63B-D32A-4362-81C5-E20C94CB7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5845" y="5464371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1" name="Rectangle 238">
            <a:extLst>
              <a:ext uri="{FF2B5EF4-FFF2-40B4-BE49-F238E27FC236}">
                <a16:creationId xmlns:a16="http://schemas.microsoft.com/office/drawing/2014/main" id="{2943DE66-95CA-49B9-98A7-658F0A966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5845" y="4943011"/>
            <a:ext cx="170176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2" name="Rectangle 239">
            <a:extLst>
              <a:ext uri="{FF2B5EF4-FFF2-40B4-BE49-F238E27FC236}">
                <a16:creationId xmlns:a16="http://schemas.microsoft.com/office/drawing/2014/main" id="{144FBBB6-1A18-405B-AB03-74A93AC9C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5307" y="4425784"/>
            <a:ext cx="255264" cy="18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00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17A73624-29B1-4B35-A846-BF9E0E509219}"/>
              </a:ext>
            </a:extLst>
          </p:cNvPr>
          <p:cNvSpPr txBox="1"/>
          <p:nvPr/>
        </p:nvSpPr>
        <p:spPr>
          <a:xfrm>
            <a:off x="8867406" y="5607356"/>
            <a:ext cx="2538785" cy="376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Log-rank P=0.75</a:t>
            </a:r>
            <a:endParaRPr lang="ja-JP" altLang="en-US" sz="14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22914896-6C3A-498D-8BAC-218972A99C22}"/>
              </a:ext>
            </a:extLst>
          </p:cNvPr>
          <p:cNvSpPr txBox="1"/>
          <p:nvPr/>
        </p:nvSpPr>
        <p:spPr>
          <a:xfrm>
            <a:off x="6407537" y="7973449"/>
            <a:ext cx="18664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CTO-PCI over 30 days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9212783A-A244-4FFA-886D-D89164D39E8B}"/>
              </a:ext>
            </a:extLst>
          </p:cNvPr>
          <p:cNvSpPr txBox="1"/>
          <p:nvPr/>
        </p:nvSpPr>
        <p:spPr>
          <a:xfrm>
            <a:off x="7018881" y="7668177"/>
            <a:ext cx="125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No CTO-PCI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63C2AC37-251F-49F9-B4B5-F23C36AC0A4A}"/>
              </a:ext>
            </a:extLst>
          </p:cNvPr>
          <p:cNvSpPr txBox="1"/>
          <p:nvPr/>
        </p:nvSpPr>
        <p:spPr>
          <a:xfrm>
            <a:off x="6355887" y="7817615"/>
            <a:ext cx="19187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CTO-PCI within 30 days</a:t>
            </a:r>
            <a:endParaRPr lang="ja-JP" altLang="en-US" sz="1050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A24B5C99-2541-4B1D-AF25-CFC44A797EEC}"/>
              </a:ext>
            </a:extLst>
          </p:cNvPr>
          <p:cNvSpPr txBox="1"/>
          <p:nvPr/>
        </p:nvSpPr>
        <p:spPr>
          <a:xfrm>
            <a:off x="7311919" y="4221713"/>
            <a:ext cx="702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ja-JP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D59FF203-3B98-45AF-8EA9-5ABC82DAD80F}"/>
              </a:ext>
            </a:extLst>
          </p:cNvPr>
          <p:cNvSpPr txBox="1"/>
          <p:nvPr/>
        </p:nvSpPr>
        <p:spPr>
          <a:xfrm rot="16200000">
            <a:off x="6872481" y="5525164"/>
            <a:ext cx="1576401" cy="44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MACE (%)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B7A8223B-7527-4DA4-9506-17E98AA92EA0}"/>
              </a:ext>
            </a:extLst>
          </p:cNvPr>
          <p:cNvSpPr txBox="1"/>
          <p:nvPr/>
        </p:nvSpPr>
        <p:spPr>
          <a:xfrm>
            <a:off x="12038879" y="6364653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9.3%</a:t>
            </a:r>
            <a:endParaRPr lang="ja-JP" altLang="en-US" sz="1200" b="1" dirty="0"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9D3E8888-3A42-4B37-B5FD-A6A816A999D5}"/>
              </a:ext>
            </a:extLst>
          </p:cNvPr>
          <p:cNvSpPr txBox="1"/>
          <p:nvPr/>
        </p:nvSpPr>
        <p:spPr>
          <a:xfrm>
            <a:off x="12038879" y="6574831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7.7%</a:t>
            </a:r>
            <a:endParaRPr lang="ja-JP" altLang="en-US" sz="1200" b="1" dirty="0">
              <a:solidFill>
                <a:srgbClr val="FF00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9E70E046-9AE6-4462-ABB3-D8B3BFBCBC9E}"/>
              </a:ext>
            </a:extLst>
          </p:cNvPr>
          <p:cNvSpPr txBox="1"/>
          <p:nvPr/>
        </p:nvSpPr>
        <p:spPr>
          <a:xfrm>
            <a:off x="12038879" y="6870118"/>
            <a:ext cx="751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70C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0.0%</a:t>
            </a:r>
            <a:endParaRPr lang="ja-JP" altLang="en-US" sz="1200" b="1" dirty="0">
              <a:solidFill>
                <a:srgbClr val="0070C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05F7B6AF-5E8B-4F6B-8DB9-793B2390202F}"/>
              </a:ext>
            </a:extLst>
          </p:cNvPr>
          <p:cNvSpPr txBox="1"/>
          <p:nvPr/>
        </p:nvSpPr>
        <p:spPr>
          <a:xfrm>
            <a:off x="9644839" y="4237088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Preserved</a:t>
            </a:r>
            <a:r>
              <a:rPr lang="ja-JP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EF</a:t>
            </a:r>
            <a:endParaRPr lang="ja-JP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3A0D069-C3D7-4231-8066-E97A14EA3290}"/>
              </a:ext>
            </a:extLst>
          </p:cNvPr>
          <p:cNvSpPr txBox="1"/>
          <p:nvPr/>
        </p:nvSpPr>
        <p:spPr>
          <a:xfrm>
            <a:off x="1454988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A63D0566-B68B-4E03-B24E-92B62A9E74BA}"/>
              </a:ext>
            </a:extLst>
          </p:cNvPr>
          <p:cNvSpPr txBox="1"/>
          <p:nvPr/>
        </p:nvSpPr>
        <p:spPr>
          <a:xfrm>
            <a:off x="2132047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96085AA-08E0-43AA-B51C-3C68E6DB55BA}"/>
              </a:ext>
            </a:extLst>
          </p:cNvPr>
          <p:cNvSpPr txBox="1"/>
          <p:nvPr/>
        </p:nvSpPr>
        <p:spPr>
          <a:xfrm>
            <a:off x="4217715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2C07FA06-9F13-45C2-8D35-D0778F330045}"/>
              </a:ext>
            </a:extLst>
          </p:cNvPr>
          <p:cNvSpPr txBox="1"/>
          <p:nvPr/>
        </p:nvSpPr>
        <p:spPr>
          <a:xfrm>
            <a:off x="3518457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F521E8D3-5708-4A0F-B7DB-4BF7C5C52EB9}"/>
              </a:ext>
            </a:extLst>
          </p:cNvPr>
          <p:cNvSpPr txBox="1"/>
          <p:nvPr/>
        </p:nvSpPr>
        <p:spPr>
          <a:xfrm>
            <a:off x="2828277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17F221CF-8316-4B5E-878F-22D3F13766F7}"/>
              </a:ext>
            </a:extLst>
          </p:cNvPr>
          <p:cNvSpPr txBox="1"/>
          <p:nvPr/>
        </p:nvSpPr>
        <p:spPr>
          <a:xfrm>
            <a:off x="4914878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D9E1122-297A-4A69-840F-1F035EA9B80E}"/>
              </a:ext>
            </a:extLst>
          </p:cNvPr>
          <p:cNvSpPr txBox="1"/>
          <p:nvPr/>
        </p:nvSpPr>
        <p:spPr>
          <a:xfrm>
            <a:off x="5613345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588AC313-02B0-40BD-8341-63291DAFBF46}"/>
              </a:ext>
            </a:extLst>
          </p:cNvPr>
          <p:cNvSpPr txBox="1"/>
          <p:nvPr/>
        </p:nvSpPr>
        <p:spPr>
          <a:xfrm>
            <a:off x="395644" y="3281222"/>
            <a:ext cx="1176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Number at risk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141E3493-30B1-431A-8D64-4998F88E1EF9}"/>
              </a:ext>
            </a:extLst>
          </p:cNvPr>
          <p:cNvSpPr txBox="1"/>
          <p:nvPr/>
        </p:nvSpPr>
        <p:spPr>
          <a:xfrm>
            <a:off x="1209596" y="2768736"/>
            <a:ext cx="248031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C5B8F7B8-AC5B-4A80-8249-D16A6423DDC4}"/>
              </a:ext>
            </a:extLst>
          </p:cNvPr>
          <p:cNvSpPr txBox="1"/>
          <p:nvPr/>
        </p:nvSpPr>
        <p:spPr>
          <a:xfrm>
            <a:off x="1554719" y="3055051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98C31AC5-3780-4153-AF8C-E9055CB97812}"/>
              </a:ext>
            </a:extLst>
          </p:cNvPr>
          <p:cNvSpPr txBox="1"/>
          <p:nvPr/>
        </p:nvSpPr>
        <p:spPr>
          <a:xfrm>
            <a:off x="2253600" y="3046601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F867C7F4-FED6-4775-98B5-4E7EBE96168B}"/>
              </a:ext>
            </a:extLst>
          </p:cNvPr>
          <p:cNvSpPr txBox="1"/>
          <p:nvPr/>
        </p:nvSpPr>
        <p:spPr>
          <a:xfrm>
            <a:off x="2946352" y="3048994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BDE7FECC-9545-4A7E-942B-02D388A45F9C}"/>
              </a:ext>
            </a:extLst>
          </p:cNvPr>
          <p:cNvSpPr txBox="1"/>
          <p:nvPr/>
        </p:nvSpPr>
        <p:spPr>
          <a:xfrm>
            <a:off x="3632976" y="3055051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D3439D8F-475E-45AD-8519-71990DA019F0}"/>
              </a:ext>
            </a:extLst>
          </p:cNvPr>
          <p:cNvSpPr txBox="1"/>
          <p:nvPr/>
        </p:nvSpPr>
        <p:spPr>
          <a:xfrm>
            <a:off x="4336323" y="3052698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C60F2FA9-A78E-45A6-9DE3-AC9B5BFB5DF8}"/>
              </a:ext>
            </a:extLst>
          </p:cNvPr>
          <p:cNvSpPr txBox="1"/>
          <p:nvPr/>
        </p:nvSpPr>
        <p:spPr>
          <a:xfrm>
            <a:off x="4984530" y="3046914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44C85B5C-2DFD-46A8-8646-4BEB02272F20}"/>
              </a:ext>
            </a:extLst>
          </p:cNvPr>
          <p:cNvSpPr txBox="1"/>
          <p:nvPr/>
        </p:nvSpPr>
        <p:spPr>
          <a:xfrm>
            <a:off x="5667248" y="3060838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489D4E6B-F8FD-4E1F-AB60-D6C5D579D3EB}"/>
              </a:ext>
            </a:extLst>
          </p:cNvPr>
          <p:cNvSpPr txBox="1"/>
          <p:nvPr/>
        </p:nvSpPr>
        <p:spPr>
          <a:xfrm>
            <a:off x="1454988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7626D851-7F81-40AD-9B31-4FB1D25CF519}"/>
              </a:ext>
            </a:extLst>
          </p:cNvPr>
          <p:cNvSpPr txBox="1"/>
          <p:nvPr/>
        </p:nvSpPr>
        <p:spPr>
          <a:xfrm>
            <a:off x="2132047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F8A1522A-EFB4-46B6-A52C-36EAC1959B30}"/>
              </a:ext>
            </a:extLst>
          </p:cNvPr>
          <p:cNvSpPr txBox="1"/>
          <p:nvPr/>
        </p:nvSpPr>
        <p:spPr>
          <a:xfrm>
            <a:off x="4217715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0FB9B981-5B0A-4863-8C4B-7DC0FC6C1AAF}"/>
              </a:ext>
            </a:extLst>
          </p:cNvPr>
          <p:cNvSpPr txBox="1"/>
          <p:nvPr/>
        </p:nvSpPr>
        <p:spPr>
          <a:xfrm>
            <a:off x="3518457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4ACA5EAF-DA3F-4ECB-88A4-4EC282301350}"/>
              </a:ext>
            </a:extLst>
          </p:cNvPr>
          <p:cNvSpPr txBox="1"/>
          <p:nvPr/>
        </p:nvSpPr>
        <p:spPr>
          <a:xfrm>
            <a:off x="2828277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305537C7-F795-49B0-8520-9EF8618D4BAD}"/>
              </a:ext>
            </a:extLst>
          </p:cNvPr>
          <p:cNvSpPr txBox="1"/>
          <p:nvPr/>
        </p:nvSpPr>
        <p:spPr>
          <a:xfrm>
            <a:off x="4914878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8AA607EF-3DCD-418A-967E-E2D3DDB38B6A}"/>
              </a:ext>
            </a:extLst>
          </p:cNvPr>
          <p:cNvSpPr txBox="1"/>
          <p:nvPr/>
        </p:nvSpPr>
        <p:spPr>
          <a:xfrm>
            <a:off x="5613345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CF1B4D7A-6CED-477D-9FE5-C7A787A12F29}"/>
              </a:ext>
            </a:extLst>
          </p:cNvPr>
          <p:cNvSpPr txBox="1"/>
          <p:nvPr/>
        </p:nvSpPr>
        <p:spPr>
          <a:xfrm>
            <a:off x="395643" y="7450731"/>
            <a:ext cx="1176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Number at risk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D0816F22-77F0-4548-9127-5A92B7A5F518}"/>
              </a:ext>
            </a:extLst>
          </p:cNvPr>
          <p:cNvSpPr txBox="1"/>
          <p:nvPr/>
        </p:nvSpPr>
        <p:spPr>
          <a:xfrm>
            <a:off x="1563075" y="7242402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229618E2-EEC9-4107-8208-6A3433AB17DC}"/>
              </a:ext>
            </a:extLst>
          </p:cNvPr>
          <p:cNvSpPr txBox="1"/>
          <p:nvPr/>
        </p:nvSpPr>
        <p:spPr>
          <a:xfrm>
            <a:off x="2245243" y="7233951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4A26ECA-06E2-4F03-BF37-7AE82E49F41E}"/>
              </a:ext>
            </a:extLst>
          </p:cNvPr>
          <p:cNvSpPr txBox="1"/>
          <p:nvPr/>
        </p:nvSpPr>
        <p:spPr>
          <a:xfrm>
            <a:off x="2939197" y="7238027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303186C3-E1FF-4B04-BC9A-164639008A01}"/>
              </a:ext>
            </a:extLst>
          </p:cNvPr>
          <p:cNvSpPr txBox="1"/>
          <p:nvPr/>
        </p:nvSpPr>
        <p:spPr>
          <a:xfrm>
            <a:off x="3640526" y="7242402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0234E459-D733-47DC-9FFE-DA390B542B71}"/>
              </a:ext>
            </a:extLst>
          </p:cNvPr>
          <p:cNvSpPr txBox="1"/>
          <p:nvPr/>
        </p:nvSpPr>
        <p:spPr>
          <a:xfrm>
            <a:off x="4336323" y="7240049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3788E0DF-347A-43B0-87CD-9476116B8D78}"/>
              </a:ext>
            </a:extLst>
          </p:cNvPr>
          <p:cNvSpPr txBox="1"/>
          <p:nvPr/>
        </p:nvSpPr>
        <p:spPr>
          <a:xfrm>
            <a:off x="4984530" y="7234265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A44A873D-9B8C-4CBE-B159-C1B0EE893129}"/>
              </a:ext>
            </a:extLst>
          </p:cNvPr>
          <p:cNvSpPr txBox="1"/>
          <p:nvPr/>
        </p:nvSpPr>
        <p:spPr>
          <a:xfrm>
            <a:off x="5675605" y="7248188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4A45E58B-C310-490A-A2B5-A6D5114735B0}"/>
              </a:ext>
            </a:extLst>
          </p:cNvPr>
          <p:cNvSpPr txBox="1"/>
          <p:nvPr/>
        </p:nvSpPr>
        <p:spPr>
          <a:xfrm>
            <a:off x="8179992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7875511E-41CD-4DC3-A503-91A98CB1CB27}"/>
              </a:ext>
            </a:extLst>
          </p:cNvPr>
          <p:cNvSpPr txBox="1"/>
          <p:nvPr/>
        </p:nvSpPr>
        <p:spPr>
          <a:xfrm>
            <a:off x="8882696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CB4C0AED-67AC-4D54-8A67-1C8AAB76240B}"/>
              </a:ext>
            </a:extLst>
          </p:cNvPr>
          <p:cNvSpPr txBox="1"/>
          <p:nvPr/>
        </p:nvSpPr>
        <p:spPr>
          <a:xfrm>
            <a:off x="10962181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FFCF1705-8F1F-4095-AD2E-0338A38CA27B}"/>
              </a:ext>
            </a:extLst>
          </p:cNvPr>
          <p:cNvSpPr txBox="1"/>
          <p:nvPr/>
        </p:nvSpPr>
        <p:spPr>
          <a:xfrm>
            <a:off x="10262768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9AFE22C6-558E-4B7C-A5FF-30AC0CCC2EEC}"/>
              </a:ext>
            </a:extLst>
          </p:cNvPr>
          <p:cNvSpPr txBox="1"/>
          <p:nvPr/>
        </p:nvSpPr>
        <p:spPr>
          <a:xfrm>
            <a:off x="9572588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EF1324FD-2FF6-4388-9BAF-711CD287DC4E}"/>
              </a:ext>
            </a:extLst>
          </p:cNvPr>
          <p:cNvSpPr txBox="1"/>
          <p:nvPr/>
        </p:nvSpPr>
        <p:spPr>
          <a:xfrm>
            <a:off x="11661285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F0EA6F5F-DE4F-4FC5-9620-EDA1472BA568}"/>
              </a:ext>
            </a:extLst>
          </p:cNvPr>
          <p:cNvSpPr txBox="1"/>
          <p:nvPr/>
        </p:nvSpPr>
        <p:spPr>
          <a:xfrm>
            <a:off x="12359752" y="3492407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D47309CA-2A59-429A-8590-70CBB842B3ED}"/>
              </a:ext>
            </a:extLst>
          </p:cNvPr>
          <p:cNvSpPr txBox="1"/>
          <p:nvPr/>
        </p:nvSpPr>
        <p:spPr>
          <a:xfrm>
            <a:off x="7044730" y="3280343"/>
            <a:ext cx="1212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Number at risk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7F56466C-2515-4C44-860E-6368C202B54C}"/>
              </a:ext>
            </a:extLst>
          </p:cNvPr>
          <p:cNvSpPr txBox="1"/>
          <p:nvPr/>
        </p:nvSpPr>
        <p:spPr>
          <a:xfrm>
            <a:off x="8312626" y="3064159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6968F261-E188-41F3-8DBA-3861A4B19586}"/>
              </a:ext>
            </a:extLst>
          </p:cNvPr>
          <p:cNvSpPr txBox="1"/>
          <p:nvPr/>
        </p:nvSpPr>
        <p:spPr>
          <a:xfrm>
            <a:off x="9011507" y="3055709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A966AFB8-CA3E-44EC-BE51-98790F69A6F2}"/>
              </a:ext>
            </a:extLst>
          </p:cNvPr>
          <p:cNvSpPr txBox="1"/>
          <p:nvPr/>
        </p:nvSpPr>
        <p:spPr>
          <a:xfrm>
            <a:off x="9704259" y="3058102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F7A1FBCC-3F5E-424B-A3F5-C5553B502F0E}"/>
              </a:ext>
            </a:extLst>
          </p:cNvPr>
          <p:cNvSpPr txBox="1"/>
          <p:nvPr/>
        </p:nvSpPr>
        <p:spPr>
          <a:xfrm>
            <a:off x="10390883" y="3064159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C6D7F8D6-985D-47B1-9EAB-81522458BE74}"/>
              </a:ext>
            </a:extLst>
          </p:cNvPr>
          <p:cNvSpPr txBox="1"/>
          <p:nvPr/>
        </p:nvSpPr>
        <p:spPr>
          <a:xfrm>
            <a:off x="11094230" y="3061806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FDE584F4-5007-46C2-BFFD-6659B90672CE}"/>
              </a:ext>
            </a:extLst>
          </p:cNvPr>
          <p:cNvSpPr txBox="1"/>
          <p:nvPr/>
        </p:nvSpPr>
        <p:spPr>
          <a:xfrm>
            <a:off x="11742437" y="3056022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C00BBA30-2B3D-456C-BF4C-B2FCF261793E}"/>
              </a:ext>
            </a:extLst>
          </p:cNvPr>
          <p:cNvSpPr txBox="1"/>
          <p:nvPr/>
        </p:nvSpPr>
        <p:spPr>
          <a:xfrm>
            <a:off x="12425155" y="3069946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AC99BEAD-4333-4F07-AA74-8D6193AF15DF}"/>
              </a:ext>
            </a:extLst>
          </p:cNvPr>
          <p:cNvSpPr txBox="1"/>
          <p:nvPr/>
        </p:nvSpPr>
        <p:spPr>
          <a:xfrm>
            <a:off x="8205283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D5551686-FEA4-4632-8D7B-18621F69F484}"/>
              </a:ext>
            </a:extLst>
          </p:cNvPr>
          <p:cNvSpPr txBox="1"/>
          <p:nvPr/>
        </p:nvSpPr>
        <p:spPr>
          <a:xfrm>
            <a:off x="8882696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9D9EF126-A1A2-487A-A0A8-412E9DCC42BD}"/>
              </a:ext>
            </a:extLst>
          </p:cNvPr>
          <p:cNvSpPr txBox="1"/>
          <p:nvPr/>
        </p:nvSpPr>
        <p:spPr>
          <a:xfrm>
            <a:off x="10960891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4A03B37A-3A0C-4E08-A257-CD86A5AF56E3}"/>
              </a:ext>
            </a:extLst>
          </p:cNvPr>
          <p:cNvSpPr txBox="1"/>
          <p:nvPr/>
        </p:nvSpPr>
        <p:spPr>
          <a:xfrm>
            <a:off x="10262768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3D8F628E-23B4-468C-965F-3A36E53CD75E}"/>
              </a:ext>
            </a:extLst>
          </p:cNvPr>
          <p:cNvSpPr txBox="1"/>
          <p:nvPr/>
        </p:nvSpPr>
        <p:spPr>
          <a:xfrm>
            <a:off x="9572588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3DB0DFEA-5068-45DC-9E31-03F02C31DDEC}"/>
              </a:ext>
            </a:extLst>
          </p:cNvPr>
          <p:cNvSpPr txBox="1"/>
          <p:nvPr/>
        </p:nvSpPr>
        <p:spPr>
          <a:xfrm>
            <a:off x="11661285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216FB42E-23DF-4987-A547-A2A6EC78783C}"/>
              </a:ext>
            </a:extLst>
          </p:cNvPr>
          <p:cNvSpPr txBox="1"/>
          <p:nvPr/>
        </p:nvSpPr>
        <p:spPr>
          <a:xfrm>
            <a:off x="12359752" y="7678036"/>
            <a:ext cx="3988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</a:p>
          <a:p>
            <a:pPr algn="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  <a:p>
            <a:pPr algn="r"/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8C9982BA-58E0-4AB2-90BB-0D91B6B680BC}"/>
              </a:ext>
            </a:extLst>
          </p:cNvPr>
          <p:cNvSpPr txBox="1"/>
          <p:nvPr/>
        </p:nvSpPr>
        <p:spPr>
          <a:xfrm>
            <a:off x="7044730" y="7455490"/>
            <a:ext cx="12121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Number at risk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E5F1C984-8C9B-4A88-AE56-716BB38527F4}"/>
              </a:ext>
            </a:extLst>
          </p:cNvPr>
          <p:cNvSpPr txBox="1"/>
          <p:nvPr/>
        </p:nvSpPr>
        <p:spPr>
          <a:xfrm>
            <a:off x="8325937" y="7258269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70848D06-7F7E-46A4-AEE7-0AA79181DE81}"/>
              </a:ext>
            </a:extLst>
          </p:cNvPr>
          <p:cNvSpPr txBox="1"/>
          <p:nvPr/>
        </p:nvSpPr>
        <p:spPr>
          <a:xfrm>
            <a:off x="9013327" y="7249819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FC1B968F-1D08-4BEF-A58C-13F40A7D1B9E}"/>
              </a:ext>
            </a:extLst>
          </p:cNvPr>
          <p:cNvSpPr txBox="1"/>
          <p:nvPr/>
        </p:nvSpPr>
        <p:spPr>
          <a:xfrm>
            <a:off x="9694589" y="7252213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2B946923-DE0B-4914-B717-604CCF91A298}"/>
              </a:ext>
            </a:extLst>
          </p:cNvPr>
          <p:cNvSpPr txBox="1"/>
          <p:nvPr/>
        </p:nvSpPr>
        <p:spPr>
          <a:xfrm>
            <a:off x="10381213" y="7258269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3427FB47-3824-432E-89CA-708D6ABF3166}"/>
              </a:ext>
            </a:extLst>
          </p:cNvPr>
          <p:cNvSpPr txBox="1"/>
          <p:nvPr/>
        </p:nvSpPr>
        <p:spPr>
          <a:xfrm>
            <a:off x="11084560" y="7255916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81DB383C-98B8-40BE-924F-7DB668AC63BF}"/>
              </a:ext>
            </a:extLst>
          </p:cNvPr>
          <p:cNvSpPr txBox="1"/>
          <p:nvPr/>
        </p:nvSpPr>
        <p:spPr>
          <a:xfrm>
            <a:off x="11744258" y="7250132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09E7354E-E80A-47C9-8178-AB13350E4C32}"/>
              </a:ext>
            </a:extLst>
          </p:cNvPr>
          <p:cNvSpPr txBox="1"/>
          <p:nvPr/>
        </p:nvSpPr>
        <p:spPr>
          <a:xfrm>
            <a:off x="12438466" y="7264056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F027C3C5-17E8-497A-AF6F-A8FD06F20527}"/>
              </a:ext>
            </a:extLst>
          </p:cNvPr>
          <p:cNvSpPr txBox="1"/>
          <p:nvPr/>
        </p:nvSpPr>
        <p:spPr>
          <a:xfrm>
            <a:off x="1178689" y="6945740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87EC60CA-E8EC-45B3-8D49-0E5240E794A7}"/>
              </a:ext>
            </a:extLst>
          </p:cNvPr>
          <p:cNvSpPr txBox="1"/>
          <p:nvPr/>
        </p:nvSpPr>
        <p:spPr>
          <a:xfrm>
            <a:off x="7945477" y="2758797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05DC77E9-4749-41FC-A3DF-78AAB19F7F60}"/>
              </a:ext>
            </a:extLst>
          </p:cNvPr>
          <p:cNvSpPr txBox="1"/>
          <p:nvPr/>
        </p:nvSpPr>
        <p:spPr>
          <a:xfrm>
            <a:off x="7923413" y="6953180"/>
            <a:ext cx="563550" cy="30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004E750F-820F-4629-8BF2-4E505146315C}"/>
              </a:ext>
            </a:extLst>
          </p:cNvPr>
          <p:cNvGrpSpPr/>
          <p:nvPr/>
        </p:nvGrpSpPr>
        <p:grpSpPr>
          <a:xfrm>
            <a:off x="8732715" y="540368"/>
            <a:ext cx="3449866" cy="729890"/>
            <a:chOff x="8732715" y="349296"/>
            <a:chExt cx="3449866" cy="729890"/>
          </a:xfrm>
        </p:grpSpPr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B47C9057-CFC1-450D-874B-8AB524A7A761}"/>
                </a:ext>
              </a:extLst>
            </p:cNvPr>
            <p:cNvSpPr txBox="1"/>
            <p:nvPr/>
          </p:nvSpPr>
          <p:spPr>
            <a:xfrm>
              <a:off x="8990914" y="740040"/>
              <a:ext cx="2337400" cy="3391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CTO-PCI: over 30 days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36340F40-60D8-4850-9A5C-ECB375D1B83E}"/>
                </a:ext>
              </a:extLst>
            </p:cNvPr>
            <p:cNvSpPr txBox="1"/>
            <p:nvPr/>
          </p:nvSpPr>
          <p:spPr>
            <a:xfrm>
              <a:off x="8990912" y="349296"/>
              <a:ext cx="1558212" cy="3391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No CTO-PCI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3EBAE37E-12B7-45A8-AF30-0F897E4C6E9B}"/>
                </a:ext>
              </a:extLst>
            </p:cNvPr>
            <p:cNvSpPr txBox="1"/>
            <p:nvPr/>
          </p:nvSpPr>
          <p:spPr>
            <a:xfrm>
              <a:off x="8990912" y="544668"/>
              <a:ext cx="3191669" cy="3391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CTO-PCI: within 30 days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A90FFAD1-150B-43F7-8539-339AD276F684}"/>
                </a:ext>
              </a:extLst>
            </p:cNvPr>
            <p:cNvCxnSpPr>
              <a:cxnSpLocks/>
            </p:cNvCxnSpPr>
            <p:nvPr/>
          </p:nvCxnSpPr>
          <p:spPr>
            <a:xfrm>
              <a:off x="8732715" y="916993"/>
              <a:ext cx="288026" cy="347"/>
            </a:xfrm>
            <a:prstGeom prst="line">
              <a:avLst/>
            </a:prstGeom>
            <a:ln w="28575" cap="rnd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24C3B0B9-472E-4AB9-9F0B-3133F86BB7CC}"/>
                </a:ext>
              </a:extLst>
            </p:cNvPr>
            <p:cNvCxnSpPr>
              <a:cxnSpLocks/>
            </p:cNvCxnSpPr>
            <p:nvPr/>
          </p:nvCxnSpPr>
          <p:spPr>
            <a:xfrm>
              <a:off x="8732715" y="725751"/>
              <a:ext cx="284088" cy="0"/>
            </a:xfrm>
            <a:prstGeom prst="line">
              <a:avLst/>
            </a:prstGeom>
            <a:ln w="28575" cap="rnd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8CEE0C75-443C-4F23-A74E-619CD8A807CD}"/>
                </a:ext>
              </a:extLst>
            </p:cNvPr>
            <p:cNvCxnSpPr>
              <a:cxnSpLocks/>
            </p:cNvCxnSpPr>
            <p:nvPr/>
          </p:nvCxnSpPr>
          <p:spPr>
            <a:xfrm>
              <a:off x="8732715" y="534510"/>
              <a:ext cx="308833" cy="0"/>
            </a:xfrm>
            <a:prstGeom prst="line">
              <a:avLst/>
            </a:prstGeom>
            <a:ln w="28575" cap="rnd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66DDDBB-D142-42E0-B0FA-1212D4E7AFB8}"/>
              </a:ext>
            </a:extLst>
          </p:cNvPr>
          <p:cNvGrpSpPr/>
          <p:nvPr/>
        </p:nvGrpSpPr>
        <p:grpSpPr>
          <a:xfrm>
            <a:off x="1924963" y="541560"/>
            <a:ext cx="2380749" cy="713620"/>
            <a:chOff x="1924963" y="350488"/>
            <a:chExt cx="2380749" cy="713620"/>
          </a:xfrm>
        </p:grpSpPr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09663A7C-ADA2-48F1-B840-5F5CD9E05544}"/>
                </a:ext>
              </a:extLst>
            </p:cNvPr>
            <p:cNvSpPr txBox="1"/>
            <p:nvPr/>
          </p:nvSpPr>
          <p:spPr>
            <a:xfrm>
              <a:off x="2196296" y="787109"/>
              <a:ext cx="20621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CTO-PCI: over 30 days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DA3CB6B0-1253-4AC5-A4E7-AEBA387BDA2A}"/>
                </a:ext>
              </a:extLst>
            </p:cNvPr>
            <p:cNvSpPr txBox="1"/>
            <p:nvPr/>
          </p:nvSpPr>
          <p:spPr>
            <a:xfrm>
              <a:off x="2196295" y="350488"/>
              <a:ext cx="1558212" cy="3391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No CTO-PCI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6ED27312-B1A6-4002-885D-97907C54E4B6}"/>
                </a:ext>
              </a:extLst>
            </p:cNvPr>
            <p:cNvSpPr txBox="1"/>
            <p:nvPr/>
          </p:nvSpPr>
          <p:spPr>
            <a:xfrm>
              <a:off x="2196296" y="591403"/>
              <a:ext cx="210941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CTO-PCI: within 30 days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44" name="直線コネクタ 243">
              <a:extLst>
                <a:ext uri="{FF2B5EF4-FFF2-40B4-BE49-F238E27FC236}">
                  <a16:creationId xmlns:a16="http://schemas.microsoft.com/office/drawing/2014/main" id="{F12E0CB1-6892-4459-8376-2B931AA5E229}"/>
                </a:ext>
              </a:extLst>
            </p:cNvPr>
            <p:cNvCxnSpPr>
              <a:cxnSpLocks/>
            </p:cNvCxnSpPr>
            <p:nvPr/>
          </p:nvCxnSpPr>
          <p:spPr>
            <a:xfrm>
              <a:off x="1924963" y="916993"/>
              <a:ext cx="288026" cy="347"/>
            </a:xfrm>
            <a:prstGeom prst="line">
              <a:avLst/>
            </a:prstGeom>
            <a:ln w="28575" cap="rnd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線コネクタ 249">
              <a:extLst>
                <a:ext uri="{FF2B5EF4-FFF2-40B4-BE49-F238E27FC236}">
                  <a16:creationId xmlns:a16="http://schemas.microsoft.com/office/drawing/2014/main" id="{A4C80903-F895-47C8-9E95-EDDAE9425E42}"/>
                </a:ext>
              </a:extLst>
            </p:cNvPr>
            <p:cNvCxnSpPr>
              <a:cxnSpLocks/>
            </p:cNvCxnSpPr>
            <p:nvPr/>
          </p:nvCxnSpPr>
          <p:spPr>
            <a:xfrm>
              <a:off x="1924963" y="725751"/>
              <a:ext cx="284088" cy="0"/>
            </a:xfrm>
            <a:prstGeom prst="line">
              <a:avLst/>
            </a:prstGeom>
            <a:ln w="28575" cap="rnd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線コネクタ 250">
              <a:extLst>
                <a:ext uri="{FF2B5EF4-FFF2-40B4-BE49-F238E27FC236}">
                  <a16:creationId xmlns:a16="http://schemas.microsoft.com/office/drawing/2014/main" id="{F34680E0-138F-4B12-ACB7-09A16B9AA1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4963" y="534510"/>
              <a:ext cx="308833" cy="0"/>
            </a:xfrm>
            <a:prstGeom prst="line">
              <a:avLst/>
            </a:prstGeom>
            <a:ln w="28575" cap="rnd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69A10980-1174-40A7-8DEF-CA010DB4BC55}"/>
              </a:ext>
            </a:extLst>
          </p:cNvPr>
          <p:cNvGrpSpPr/>
          <p:nvPr/>
        </p:nvGrpSpPr>
        <p:grpSpPr>
          <a:xfrm>
            <a:off x="1924963" y="4672965"/>
            <a:ext cx="2352731" cy="707784"/>
            <a:chOff x="1924963" y="4536485"/>
            <a:chExt cx="2352731" cy="707784"/>
          </a:xfrm>
        </p:grpSpPr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A369ADA2-9F0F-42F4-806E-E12427572974}"/>
                </a:ext>
              </a:extLst>
            </p:cNvPr>
            <p:cNvSpPr txBox="1"/>
            <p:nvPr/>
          </p:nvSpPr>
          <p:spPr>
            <a:xfrm>
              <a:off x="2196295" y="4967270"/>
              <a:ext cx="200023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CTO-PCI: over 30 days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42ACB415-9310-453C-BE4A-90143E819455}"/>
                </a:ext>
              </a:extLst>
            </p:cNvPr>
            <p:cNvSpPr txBox="1"/>
            <p:nvPr/>
          </p:nvSpPr>
          <p:spPr>
            <a:xfrm>
              <a:off x="2196295" y="4536485"/>
              <a:ext cx="1558212" cy="3391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No CTO-PCI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5F4E809B-F024-4BC8-B4BD-F984B811547F}"/>
                </a:ext>
              </a:extLst>
            </p:cNvPr>
            <p:cNvSpPr txBox="1"/>
            <p:nvPr/>
          </p:nvSpPr>
          <p:spPr>
            <a:xfrm>
              <a:off x="2196296" y="4772724"/>
              <a:ext cx="208139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CTO-PCI: within 30 days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52" name="直線コネクタ 251">
              <a:extLst>
                <a:ext uri="{FF2B5EF4-FFF2-40B4-BE49-F238E27FC236}">
                  <a16:creationId xmlns:a16="http://schemas.microsoft.com/office/drawing/2014/main" id="{D9C5D456-D679-4806-BC9E-D1FC74070081}"/>
                </a:ext>
              </a:extLst>
            </p:cNvPr>
            <p:cNvCxnSpPr>
              <a:cxnSpLocks/>
            </p:cNvCxnSpPr>
            <p:nvPr/>
          </p:nvCxnSpPr>
          <p:spPr>
            <a:xfrm>
              <a:off x="1926862" y="5108481"/>
              <a:ext cx="288026" cy="347"/>
            </a:xfrm>
            <a:prstGeom prst="line">
              <a:avLst/>
            </a:prstGeom>
            <a:ln w="28575" cap="rnd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線コネクタ 252">
              <a:extLst>
                <a:ext uri="{FF2B5EF4-FFF2-40B4-BE49-F238E27FC236}">
                  <a16:creationId xmlns:a16="http://schemas.microsoft.com/office/drawing/2014/main" id="{2285B878-F329-4EAA-8669-EA090A5BC80A}"/>
                </a:ext>
              </a:extLst>
            </p:cNvPr>
            <p:cNvCxnSpPr>
              <a:cxnSpLocks/>
            </p:cNvCxnSpPr>
            <p:nvPr/>
          </p:nvCxnSpPr>
          <p:spPr>
            <a:xfrm>
              <a:off x="1924963" y="4913087"/>
              <a:ext cx="284088" cy="0"/>
            </a:xfrm>
            <a:prstGeom prst="line">
              <a:avLst/>
            </a:prstGeom>
            <a:ln w="28575" cap="rnd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線コネクタ 253">
              <a:extLst>
                <a:ext uri="{FF2B5EF4-FFF2-40B4-BE49-F238E27FC236}">
                  <a16:creationId xmlns:a16="http://schemas.microsoft.com/office/drawing/2014/main" id="{36FE79F5-E3F0-41CC-B82D-F638ED3A4DE9}"/>
                </a:ext>
              </a:extLst>
            </p:cNvPr>
            <p:cNvCxnSpPr>
              <a:cxnSpLocks/>
            </p:cNvCxnSpPr>
            <p:nvPr/>
          </p:nvCxnSpPr>
          <p:spPr>
            <a:xfrm>
              <a:off x="1926862" y="4717694"/>
              <a:ext cx="308833" cy="0"/>
            </a:xfrm>
            <a:prstGeom prst="line">
              <a:avLst/>
            </a:prstGeom>
            <a:ln w="28575" cap="rnd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5EC5C36-C42B-49BA-87C2-76D5846A92DA}"/>
              </a:ext>
            </a:extLst>
          </p:cNvPr>
          <p:cNvGrpSpPr/>
          <p:nvPr/>
        </p:nvGrpSpPr>
        <p:grpSpPr>
          <a:xfrm>
            <a:off x="8737913" y="4672965"/>
            <a:ext cx="2346648" cy="700164"/>
            <a:chOff x="8737913" y="4536485"/>
            <a:chExt cx="2346648" cy="700164"/>
          </a:xfrm>
        </p:grpSpPr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1450015C-0256-4297-A65E-28DB3D607B74}"/>
                </a:ext>
              </a:extLst>
            </p:cNvPr>
            <p:cNvSpPr txBox="1"/>
            <p:nvPr/>
          </p:nvSpPr>
          <p:spPr>
            <a:xfrm>
              <a:off x="8990912" y="4959650"/>
              <a:ext cx="195385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CTO-PCI: over 30 days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C306A82F-3EA4-4442-A142-B2947C6E5E3F}"/>
                </a:ext>
              </a:extLst>
            </p:cNvPr>
            <p:cNvSpPr txBox="1"/>
            <p:nvPr/>
          </p:nvSpPr>
          <p:spPr>
            <a:xfrm>
              <a:off x="8990912" y="4536485"/>
              <a:ext cx="1558212" cy="3391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No CTO-PCI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7C56D2B1-8074-4729-888C-A11255C9BC1A}"/>
                </a:ext>
              </a:extLst>
            </p:cNvPr>
            <p:cNvSpPr txBox="1"/>
            <p:nvPr/>
          </p:nvSpPr>
          <p:spPr>
            <a:xfrm>
              <a:off x="8990913" y="4763604"/>
              <a:ext cx="209364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CTO-PCI: within 30 days</a:t>
              </a:r>
              <a:endParaRPr lang="ja-JP" altLang="en-US" sz="1200" dirty="0"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55" name="直線コネクタ 254">
              <a:extLst>
                <a:ext uri="{FF2B5EF4-FFF2-40B4-BE49-F238E27FC236}">
                  <a16:creationId xmlns:a16="http://schemas.microsoft.com/office/drawing/2014/main" id="{EC671270-3F85-4D74-B1EB-69CDB9365670}"/>
                </a:ext>
              </a:extLst>
            </p:cNvPr>
            <p:cNvCxnSpPr>
              <a:cxnSpLocks/>
            </p:cNvCxnSpPr>
            <p:nvPr/>
          </p:nvCxnSpPr>
          <p:spPr>
            <a:xfrm>
              <a:off x="8738282" y="5108481"/>
              <a:ext cx="288026" cy="347"/>
            </a:xfrm>
            <a:prstGeom prst="line">
              <a:avLst/>
            </a:prstGeom>
            <a:ln w="28575" cap="rnd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線コネクタ 255">
              <a:extLst>
                <a:ext uri="{FF2B5EF4-FFF2-40B4-BE49-F238E27FC236}">
                  <a16:creationId xmlns:a16="http://schemas.microsoft.com/office/drawing/2014/main" id="{641F9629-5AE5-4005-B591-7E27DE145A51}"/>
                </a:ext>
              </a:extLst>
            </p:cNvPr>
            <p:cNvCxnSpPr>
              <a:cxnSpLocks/>
            </p:cNvCxnSpPr>
            <p:nvPr/>
          </p:nvCxnSpPr>
          <p:spPr>
            <a:xfrm>
              <a:off x="8738282" y="4913087"/>
              <a:ext cx="284088" cy="0"/>
            </a:xfrm>
            <a:prstGeom prst="line">
              <a:avLst/>
            </a:prstGeom>
            <a:ln w="28575" cap="rnd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id="{1DE73D88-91D7-440B-A6E7-9ED5CBBE0DD5}"/>
                </a:ext>
              </a:extLst>
            </p:cNvPr>
            <p:cNvCxnSpPr>
              <a:cxnSpLocks/>
            </p:cNvCxnSpPr>
            <p:nvPr/>
          </p:nvCxnSpPr>
          <p:spPr>
            <a:xfrm>
              <a:off x="8737913" y="4717694"/>
              <a:ext cx="308833" cy="0"/>
            </a:xfrm>
            <a:prstGeom prst="line">
              <a:avLst/>
            </a:prstGeom>
            <a:ln w="28575" cap="rnd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0067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1779</TotalTime>
  <Words>768</Words>
  <Application>Microsoft Office PowerPoint</Application>
  <PresentationFormat>A3 297x420 mm</PresentationFormat>
  <Paragraphs>346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伊藤 弘将</dc:creator>
  <cp:lastModifiedBy>増田 純</cp:lastModifiedBy>
  <cp:revision>18</cp:revision>
  <dcterms:created xsi:type="dcterms:W3CDTF">2021-01-23T22:46:51Z</dcterms:created>
  <dcterms:modified xsi:type="dcterms:W3CDTF">2021-01-30T16:02:01Z</dcterms:modified>
</cp:coreProperties>
</file>