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664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5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962" y="108"/>
      </p:cViewPr>
      <p:guideLst>
        <p:guide pos="5664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078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105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890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24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666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1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17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4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43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58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305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4E193-C831-4550-9D00-2ABCBCF9582A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71799-D4F1-47B4-8C37-17E8F133A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5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3665" y="436855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NMT1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3665" y="3621099"/>
            <a:ext cx="6719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NMT2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2" name="Picture 15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7" b="4818"/>
          <a:stretch/>
        </p:blipFill>
        <p:spPr>
          <a:xfrm>
            <a:off x="665169" y="4822032"/>
            <a:ext cx="1017234" cy="15727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3" name="Picture 15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8" b="3445"/>
          <a:stretch/>
        </p:blipFill>
        <p:spPr>
          <a:xfrm>
            <a:off x="1689338" y="4822032"/>
            <a:ext cx="1125060" cy="15727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5" name="Picture 15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" b="-1"/>
          <a:stretch/>
        </p:blipFill>
        <p:spPr>
          <a:xfrm>
            <a:off x="3830339" y="4822032"/>
            <a:ext cx="989335" cy="15727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6" name="Picture 15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0" b="3030"/>
          <a:stretch/>
        </p:blipFill>
        <p:spPr>
          <a:xfrm>
            <a:off x="5794331" y="4822032"/>
            <a:ext cx="997304" cy="15727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8" name="TextBox 157"/>
          <p:cNvSpPr txBox="1"/>
          <p:nvPr/>
        </p:nvSpPr>
        <p:spPr>
          <a:xfrm rot="16200000">
            <a:off x="942509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 rot="16200000">
            <a:off x="1122469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 rot="16200000">
            <a:off x="445725" y="4179235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TextBox 160"/>
          <p:cNvSpPr txBox="1"/>
          <p:nvPr/>
        </p:nvSpPr>
        <p:spPr>
          <a:xfrm rot="16200000">
            <a:off x="621649" y="4172823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BL2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 rot="16200000">
            <a:off x="1963551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TextBox 162"/>
          <p:cNvSpPr txBox="1"/>
          <p:nvPr/>
        </p:nvSpPr>
        <p:spPr>
          <a:xfrm rot="16200000">
            <a:off x="2181609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TextBox 163"/>
          <p:cNvSpPr txBox="1"/>
          <p:nvPr/>
        </p:nvSpPr>
        <p:spPr>
          <a:xfrm rot="16200000">
            <a:off x="1416756" y="4179235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 rot="16200000">
            <a:off x="1618876" y="4172823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BL2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 rot="16200000">
            <a:off x="3031727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 rot="16200000">
            <a:off x="3235022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 rot="16200000">
            <a:off x="2533510" y="4179235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 rot="16200000">
            <a:off x="2726107" y="4172823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BL2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 rot="16200000">
            <a:off x="4049676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 rot="16200000">
            <a:off x="4253446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 rot="16200000">
            <a:off x="3560032" y="4179235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 rot="16200000">
            <a:off x="3745482" y="4172823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BL2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 rot="16200000">
            <a:off x="5969004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 rot="16200000">
            <a:off x="6167060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 rot="16200000">
            <a:off x="5467456" y="4179235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 rot="16200000">
            <a:off x="5656721" y="4172823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BL2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 rot="16200000">
            <a:off x="7016859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 rot="16200000">
            <a:off x="7230155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 rot="16200000">
            <a:off x="6505785" y="4179235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 rot="16200000">
            <a:off x="6686474" y="4172823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BL2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263980" y="4859924"/>
            <a:ext cx="5116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263980" y="4939111"/>
            <a:ext cx="5116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263980" y="5031753"/>
            <a:ext cx="5116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315276" y="5150803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315276" y="5333288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315276" y="552555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315276" y="5830751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315276" y="6014193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794773" y="6370978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Negative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1743801" y="6370978"/>
            <a:ext cx="100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Mouse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anti-NMT2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4089816" y="6370978"/>
            <a:ext cx="548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4G11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6060387" y="637097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6C5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 rot="16200000">
            <a:off x="5008630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 rot="16200000">
            <a:off x="5221926" y="4297056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 rot="16200000">
            <a:off x="4497556" y="4179235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 rot="16200000">
            <a:off x="4678245" y="4172823"/>
            <a:ext cx="11352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BL2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055663" y="6370978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1G4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034296" y="6370978"/>
            <a:ext cx="5597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4G12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093804" y="6370978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6D3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9" b="20547"/>
          <a:stretch/>
        </p:blipFill>
        <p:spPr>
          <a:xfrm>
            <a:off x="2827971" y="4822032"/>
            <a:ext cx="997840" cy="15727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39" b="20220"/>
          <a:stretch/>
        </p:blipFill>
        <p:spPr>
          <a:xfrm>
            <a:off x="4798531" y="4822032"/>
            <a:ext cx="1015264" cy="15727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1" b="23448"/>
          <a:stretch/>
        </p:blipFill>
        <p:spPr>
          <a:xfrm>
            <a:off x="6800104" y="4822032"/>
            <a:ext cx="1046048" cy="15727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" t="15252" r="2713" b="21409"/>
          <a:stretch/>
        </p:blipFill>
        <p:spPr>
          <a:xfrm>
            <a:off x="5464787" y="1656202"/>
            <a:ext cx="1146153" cy="13350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1" name="Picture 5" descr="C:\Users\Luc\Desktop\NMT1 top lane.png"/>
          <p:cNvPicPr>
            <a:picLocks noChangeAspect="1" noChangeArrowheads="1"/>
          </p:cNvPicPr>
          <p:nvPr/>
        </p:nvPicPr>
        <p:blipFill rotWithShape="1">
          <a:blip r:embed="rId10" cstate="print"/>
          <a:srcRect l="50732" t="16517" r="26096" b="20288"/>
          <a:stretch/>
        </p:blipFill>
        <p:spPr bwMode="auto">
          <a:xfrm>
            <a:off x="6623246" y="1656202"/>
            <a:ext cx="1138036" cy="1335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5" b="2735"/>
          <a:stretch/>
        </p:blipFill>
        <p:spPr>
          <a:xfrm>
            <a:off x="3049372" y="1656202"/>
            <a:ext cx="1182123" cy="13350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9" b="6341"/>
          <a:stretch/>
        </p:blipFill>
        <p:spPr>
          <a:xfrm>
            <a:off x="1778817" y="1656202"/>
            <a:ext cx="1267843" cy="13350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2" r="5493" b="8787"/>
          <a:stretch/>
        </p:blipFill>
        <p:spPr>
          <a:xfrm>
            <a:off x="688140" y="1660107"/>
            <a:ext cx="1117662" cy="13311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852562" y="2968953"/>
            <a:ext cx="788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Negative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66286" y="2968953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Poly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anti-NMT1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8295" y="2968953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6F8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352036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572055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987030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1108478" y="1004724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1493866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1735316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2219348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2357464" y="1004724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2755728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2963843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3419300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rot="16200000">
            <a:off x="3550271" y="1004724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83030" y="1705156"/>
            <a:ext cx="5116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283030" y="1819764"/>
            <a:ext cx="5116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150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283030" y="1929612"/>
            <a:ext cx="5116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34326" y="2056114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34326" y="2307375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34326" y="2525409"/>
            <a:ext cx="453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37 </a:t>
            </a:r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t="17373" b="21091"/>
          <a:stretch/>
        </p:blipFill>
        <p:spPr>
          <a:xfrm>
            <a:off x="7782121" y="1656202"/>
            <a:ext cx="1146444" cy="13350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5" name="TextBox 114"/>
          <p:cNvSpPr txBox="1"/>
          <p:nvPr/>
        </p:nvSpPr>
        <p:spPr>
          <a:xfrm>
            <a:off x="6959668" y="296895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9C4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8122747" y="2968953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9C9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5800458" y="2968953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8G6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614552" y="2968953"/>
            <a:ext cx="4571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7E5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5108297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5341806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5799650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5916333" y="1004724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3909346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4146029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4625304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4761040" y="1004724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 rot="16200000">
            <a:off x="6301550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 rot="16200000">
            <a:off x="6527239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 rot="16200000">
            <a:off x="6949272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 rot="16200000">
            <a:off x="7062567" y="1004724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 rot="16200000">
            <a:off x="7440075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 rot="16200000">
            <a:off x="7683992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NMT1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 rot="16200000">
            <a:off x="8136095" y="1122545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20 ng NMT2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 rot="16200000">
            <a:off x="8251034" y="1004724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40 µg IM9 lysate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" name="Picture 2" descr="C:\Users\Luc\Desktop\Bottom lane.png"/>
          <p:cNvPicPr>
            <a:picLocks noChangeAspect="1" noChangeArrowheads="1"/>
          </p:cNvPicPr>
          <p:nvPr/>
        </p:nvPicPr>
        <p:blipFill rotWithShape="1">
          <a:blip r:embed="rId15" cstate="print"/>
          <a:srcRect l="1" t="16717" r="77063" b="24988"/>
          <a:stretch/>
        </p:blipFill>
        <p:spPr bwMode="auto">
          <a:xfrm>
            <a:off x="4239466" y="1656202"/>
            <a:ext cx="1211458" cy="1335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6" name="TextBox 105"/>
          <p:cNvSpPr txBox="1"/>
          <p:nvPr/>
        </p:nvSpPr>
        <p:spPr>
          <a:xfrm>
            <a:off x="0" y="189353"/>
            <a:ext cx="1828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0" y="3329323"/>
            <a:ext cx="18288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415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241</Words>
  <Application>Microsoft Office PowerPoint</Application>
  <PresentationFormat>On-screen Show (4:3)</PresentationFormat>
  <Paragraphs>92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Alberta Health Services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Larissa Vos</dc:creator>
  <cp:lastModifiedBy>Larissa Vos</cp:lastModifiedBy>
  <cp:revision>25</cp:revision>
  <dcterms:created xsi:type="dcterms:W3CDTF">2020-01-02T18:04:46Z</dcterms:created>
  <dcterms:modified xsi:type="dcterms:W3CDTF">2020-02-18T22:10:47Z</dcterms:modified>
</cp:coreProperties>
</file>