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</p:sldIdLst>
  <p:sldSz cx="9144000" cy="6858000" type="letter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81" autoAdjust="0"/>
    <p:restoredTop sz="94660"/>
  </p:normalViewPr>
  <p:slideViewPr>
    <p:cSldViewPr snapToGrid="0">
      <p:cViewPr varScale="1">
        <p:scale>
          <a:sx n="107" d="100"/>
          <a:sy n="107" d="100"/>
        </p:scale>
        <p:origin x="930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jpu8\AppData\Local\Microsoft\Windows\INetCache\Content.Outlook\NNW7JNGD\ECDF%20new%20age%20breakdown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jpu8\AppData\Local\Microsoft\Windows\INetCache\Content.Outlook\NNW7JNGD\ECDF%20new%20age%20breakdown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jpu8\AppData\Local\Microsoft\Windows\INetCache\Content.Outlook\NNW7JNGD\ECDF%20new%20age%20breakdown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jpu8\AppData\Local\Microsoft\Windows\INetCache\Content.Outlook\NNW7JNGD\ECDF%20new%20age%20breakdown.xlsx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8011986153794124"/>
          <c:y val="5.836965472540033E-2"/>
          <c:w val="0.75320327150978406"/>
          <c:h val="0.73710882409864442"/>
        </c:manualLayout>
      </c:layout>
      <c:scatterChart>
        <c:scatterStyle val="smoothMarker"/>
        <c:varyColors val="0"/>
        <c:ser>
          <c:idx val="0"/>
          <c:order val="0"/>
          <c:tx>
            <c:v>Overall</c:v>
          </c:tx>
          <c:spPr>
            <a:ln w="19050" cap="rnd">
              <a:solidFill>
                <a:sysClr val="windowText" lastClr="000000"/>
              </a:solidFill>
              <a:prstDash val="dash"/>
              <a:round/>
            </a:ln>
            <a:effectLst/>
          </c:spPr>
          <c:marker>
            <c:symbol val="none"/>
          </c:marker>
          <c:xVal>
            <c:numRef>
              <c:f>Graphs!$B$263:$B$383</c:f>
              <c:numCache>
                <c:formatCode>General</c:formatCode>
                <c:ptCount val="121"/>
                <c:pt idx="0">
                  <c:v>34.299999999999997</c:v>
                </c:pt>
                <c:pt idx="1">
                  <c:v>57.786059999999999</c:v>
                </c:pt>
                <c:pt idx="2">
                  <c:v>63.478070000000002</c:v>
                </c:pt>
                <c:pt idx="3">
                  <c:v>65.099999999999994</c:v>
                </c:pt>
                <c:pt idx="4">
                  <c:v>65.2</c:v>
                </c:pt>
                <c:pt idx="5">
                  <c:v>67.278599999999997</c:v>
                </c:pt>
                <c:pt idx="6">
                  <c:v>69.97251</c:v>
                </c:pt>
                <c:pt idx="7">
                  <c:v>72.400000000000006</c:v>
                </c:pt>
                <c:pt idx="8">
                  <c:v>72.440290000000005</c:v>
                </c:pt>
                <c:pt idx="9">
                  <c:v>72.5</c:v>
                </c:pt>
                <c:pt idx="10">
                  <c:v>74.532409999999999</c:v>
                </c:pt>
                <c:pt idx="11">
                  <c:v>76.345799999999997</c:v>
                </c:pt>
                <c:pt idx="12">
                  <c:v>77.678960000000004</c:v>
                </c:pt>
                <c:pt idx="13">
                  <c:v>79.24897</c:v>
                </c:pt>
                <c:pt idx="14">
                  <c:v>80.8</c:v>
                </c:pt>
                <c:pt idx="15">
                  <c:v>80.84478</c:v>
                </c:pt>
                <c:pt idx="16">
                  <c:v>80.900000000000006</c:v>
                </c:pt>
                <c:pt idx="17">
                  <c:v>82.541970000000006</c:v>
                </c:pt>
                <c:pt idx="18">
                  <c:v>84.194410000000005</c:v>
                </c:pt>
                <c:pt idx="19">
                  <c:v>85.714179999999999</c:v>
                </c:pt>
                <c:pt idx="20">
                  <c:v>86.897620000000003</c:v>
                </c:pt>
                <c:pt idx="21">
                  <c:v>88.399299999999997</c:v>
                </c:pt>
                <c:pt idx="22">
                  <c:v>89.509780000000006</c:v>
                </c:pt>
                <c:pt idx="23">
                  <c:v>90.452349999999996</c:v>
                </c:pt>
                <c:pt idx="24">
                  <c:v>91.577629999999999</c:v>
                </c:pt>
                <c:pt idx="25">
                  <c:v>93.399190000000004</c:v>
                </c:pt>
                <c:pt idx="26">
                  <c:v>95.026870000000002</c:v>
                </c:pt>
                <c:pt idx="27">
                  <c:v>96.532809999999998</c:v>
                </c:pt>
                <c:pt idx="28">
                  <c:v>97.563130000000001</c:v>
                </c:pt>
                <c:pt idx="29">
                  <c:v>99.025009999999995</c:v>
                </c:pt>
                <c:pt idx="30">
                  <c:v>99.822329999999994</c:v>
                </c:pt>
                <c:pt idx="31">
                  <c:v>100</c:v>
                </c:pt>
                <c:pt idx="32">
                  <c:v>100.492</c:v>
                </c:pt>
                <c:pt idx="33">
                  <c:v>101</c:v>
                </c:pt>
                <c:pt idx="34">
                  <c:v>101.43049999999999</c:v>
                </c:pt>
                <c:pt idx="35">
                  <c:v>102.4858</c:v>
                </c:pt>
                <c:pt idx="36">
                  <c:v>103.57470000000001</c:v>
                </c:pt>
                <c:pt idx="37">
                  <c:v>104.95740000000001</c:v>
                </c:pt>
                <c:pt idx="38">
                  <c:v>105.889</c:v>
                </c:pt>
                <c:pt idx="39">
                  <c:v>106.88200000000001</c:v>
                </c:pt>
                <c:pt idx="40">
                  <c:v>107.70269999999999</c:v>
                </c:pt>
                <c:pt idx="41">
                  <c:v>108.5718</c:v>
                </c:pt>
                <c:pt idx="42">
                  <c:v>109.7527</c:v>
                </c:pt>
                <c:pt idx="43">
                  <c:v>111.0652</c:v>
                </c:pt>
                <c:pt idx="44">
                  <c:v>112.0104</c:v>
                </c:pt>
                <c:pt idx="45">
                  <c:v>112.9355</c:v>
                </c:pt>
                <c:pt idx="46">
                  <c:v>113.8228</c:v>
                </c:pt>
                <c:pt idx="47">
                  <c:v>114.7817</c:v>
                </c:pt>
                <c:pt idx="48">
                  <c:v>115</c:v>
                </c:pt>
                <c:pt idx="49">
                  <c:v>115.85169999999999</c:v>
                </c:pt>
                <c:pt idx="50">
                  <c:v>116</c:v>
                </c:pt>
                <c:pt idx="51">
                  <c:v>116.88979999999999</c:v>
                </c:pt>
                <c:pt idx="52">
                  <c:v>117.754</c:v>
                </c:pt>
                <c:pt idx="53">
                  <c:v>118.78270000000001</c:v>
                </c:pt>
                <c:pt idx="54">
                  <c:v>119.7758</c:v>
                </c:pt>
                <c:pt idx="55">
                  <c:v>120.6848</c:v>
                </c:pt>
                <c:pt idx="56">
                  <c:v>121.80710000000001</c:v>
                </c:pt>
                <c:pt idx="57">
                  <c:v>122.7056</c:v>
                </c:pt>
                <c:pt idx="58">
                  <c:v>123.78149999999999</c:v>
                </c:pt>
                <c:pt idx="59">
                  <c:v>124.71</c:v>
                </c:pt>
                <c:pt idx="60">
                  <c:v>125</c:v>
                </c:pt>
                <c:pt idx="61">
                  <c:v>125.6776</c:v>
                </c:pt>
                <c:pt idx="62">
                  <c:v>126</c:v>
                </c:pt>
                <c:pt idx="63">
                  <c:v>126.7784</c:v>
                </c:pt>
                <c:pt idx="64">
                  <c:v>127.7676</c:v>
                </c:pt>
                <c:pt idx="65">
                  <c:v>129.0085</c:v>
                </c:pt>
                <c:pt idx="66">
                  <c:v>130.29239999999999</c:v>
                </c:pt>
                <c:pt idx="67">
                  <c:v>131.9563</c:v>
                </c:pt>
                <c:pt idx="68">
                  <c:v>133.42490000000001</c:v>
                </c:pt>
                <c:pt idx="69">
                  <c:v>134.40090000000001</c:v>
                </c:pt>
                <c:pt idx="70">
                  <c:v>135.45570000000001</c:v>
                </c:pt>
                <c:pt idx="71">
                  <c:v>136.8552</c:v>
                </c:pt>
                <c:pt idx="72">
                  <c:v>138.10220000000001</c:v>
                </c:pt>
                <c:pt idx="73">
                  <c:v>139.07849999999999</c:v>
                </c:pt>
                <c:pt idx="74">
                  <c:v>140.14750000000001</c:v>
                </c:pt>
                <c:pt idx="75">
                  <c:v>141.67089999999999</c:v>
                </c:pt>
                <c:pt idx="76">
                  <c:v>143.11439999999999</c:v>
                </c:pt>
                <c:pt idx="77">
                  <c:v>144.34180000000001</c:v>
                </c:pt>
                <c:pt idx="78">
                  <c:v>145.46719999999999</c:v>
                </c:pt>
                <c:pt idx="79">
                  <c:v>146.54920000000001</c:v>
                </c:pt>
                <c:pt idx="80">
                  <c:v>148.0077</c:v>
                </c:pt>
                <c:pt idx="81">
                  <c:v>149.59540000000001</c:v>
                </c:pt>
                <c:pt idx="82">
                  <c:v>151.10400000000001</c:v>
                </c:pt>
                <c:pt idx="83">
                  <c:v>152.41329999999999</c:v>
                </c:pt>
                <c:pt idx="84">
                  <c:v>153.74289999999999</c:v>
                </c:pt>
                <c:pt idx="85">
                  <c:v>155.8785</c:v>
                </c:pt>
                <c:pt idx="86">
                  <c:v>157.3802</c:v>
                </c:pt>
                <c:pt idx="87">
                  <c:v>158</c:v>
                </c:pt>
                <c:pt idx="88">
                  <c:v>158.7886</c:v>
                </c:pt>
                <c:pt idx="89">
                  <c:v>159</c:v>
                </c:pt>
                <c:pt idx="90">
                  <c:v>160.09700000000001</c:v>
                </c:pt>
                <c:pt idx="91">
                  <c:v>161.33949999999999</c:v>
                </c:pt>
                <c:pt idx="92">
                  <c:v>163.91050000000001</c:v>
                </c:pt>
                <c:pt idx="93">
                  <c:v>165.8904</c:v>
                </c:pt>
                <c:pt idx="94">
                  <c:v>167.87870000000001</c:v>
                </c:pt>
                <c:pt idx="95">
                  <c:v>170.03219999999999</c:v>
                </c:pt>
                <c:pt idx="96">
                  <c:v>172.07149999999999</c:v>
                </c:pt>
                <c:pt idx="97">
                  <c:v>175.0934</c:v>
                </c:pt>
                <c:pt idx="98">
                  <c:v>176.71440000000001</c:v>
                </c:pt>
                <c:pt idx="99">
                  <c:v>180.7182</c:v>
                </c:pt>
                <c:pt idx="100">
                  <c:v>185.3954</c:v>
                </c:pt>
                <c:pt idx="101">
                  <c:v>190.2029</c:v>
                </c:pt>
                <c:pt idx="102">
                  <c:v>194.4487</c:v>
                </c:pt>
                <c:pt idx="103">
                  <c:v>199.4984</c:v>
                </c:pt>
                <c:pt idx="104">
                  <c:v>205.81960000000001</c:v>
                </c:pt>
                <c:pt idx="105">
                  <c:v>206</c:v>
                </c:pt>
                <c:pt idx="106">
                  <c:v>207</c:v>
                </c:pt>
                <c:pt idx="107">
                  <c:v>211.56299999999999</c:v>
                </c:pt>
                <c:pt idx="108">
                  <c:v>216.94049999999999</c:v>
                </c:pt>
                <c:pt idx="109">
                  <c:v>226.6371</c:v>
                </c:pt>
                <c:pt idx="110">
                  <c:v>240.4933</c:v>
                </c:pt>
                <c:pt idx="111">
                  <c:v>253</c:v>
                </c:pt>
                <c:pt idx="112">
                  <c:v>253.4632</c:v>
                </c:pt>
                <c:pt idx="113">
                  <c:v>254</c:v>
                </c:pt>
                <c:pt idx="114">
                  <c:v>264.00349999999997</c:v>
                </c:pt>
                <c:pt idx="115">
                  <c:v>284.92649999999998</c:v>
                </c:pt>
                <c:pt idx="116">
                  <c:v>304</c:v>
                </c:pt>
                <c:pt idx="117">
                  <c:v>305</c:v>
                </c:pt>
                <c:pt idx="118">
                  <c:v>326.58769999999998</c:v>
                </c:pt>
                <c:pt idx="119">
                  <c:v>408.61180000000002</c:v>
                </c:pt>
                <c:pt idx="120">
                  <c:v>1050</c:v>
                </c:pt>
              </c:numCache>
            </c:numRef>
          </c:xVal>
          <c:yVal>
            <c:numRef>
              <c:f>Graphs!$C$263:$C$383</c:f>
              <c:numCache>
                <c:formatCode>General</c:formatCode>
                <c:ptCount val="121"/>
                <c:pt idx="0">
                  <c:v>1.2500000000000001E-2</c:v>
                </c:pt>
                <c:pt idx="1">
                  <c:v>1.00648</c:v>
                </c:pt>
                <c:pt idx="2">
                  <c:v>1.9858199999999999</c:v>
                </c:pt>
                <c:pt idx="3">
                  <c:v>2.4960200000000001</c:v>
                </c:pt>
                <c:pt idx="4">
                  <c:v>2.5209000000000001</c:v>
                </c:pt>
                <c:pt idx="5">
                  <c:v>2.9644900000000001</c:v>
                </c:pt>
                <c:pt idx="6">
                  <c:v>3.98827</c:v>
                </c:pt>
                <c:pt idx="7">
                  <c:v>4.9135499999999999</c:v>
                </c:pt>
                <c:pt idx="8">
                  <c:v>4.9135499999999999</c:v>
                </c:pt>
                <c:pt idx="9">
                  <c:v>5.1532299999999998</c:v>
                </c:pt>
                <c:pt idx="10">
                  <c:v>5.9732799999999999</c:v>
                </c:pt>
                <c:pt idx="11">
                  <c:v>6.9377899999999997</c:v>
                </c:pt>
                <c:pt idx="12">
                  <c:v>7.9351399999999996</c:v>
                </c:pt>
                <c:pt idx="13">
                  <c:v>8.9897799999999997</c:v>
                </c:pt>
                <c:pt idx="14">
                  <c:v>9.99986</c:v>
                </c:pt>
                <c:pt idx="15">
                  <c:v>9.99986</c:v>
                </c:pt>
                <c:pt idx="16">
                  <c:v>10.017469999999999</c:v>
                </c:pt>
                <c:pt idx="17">
                  <c:v>10.990629999999999</c:v>
                </c:pt>
                <c:pt idx="18">
                  <c:v>11.927440000000001</c:v>
                </c:pt>
                <c:pt idx="19">
                  <c:v>13.00243</c:v>
                </c:pt>
                <c:pt idx="20">
                  <c:v>13.943009999999999</c:v>
                </c:pt>
                <c:pt idx="21">
                  <c:v>14.798959999999999</c:v>
                </c:pt>
                <c:pt idx="22">
                  <c:v>15.99339</c:v>
                </c:pt>
                <c:pt idx="23">
                  <c:v>16.94547</c:v>
                </c:pt>
                <c:pt idx="24">
                  <c:v>17.879020000000001</c:v>
                </c:pt>
                <c:pt idx="25">
                  <c:v>18.85961</c:v>
                </c:pt>
                <c:pt idx="26">
                  <c:v>19.98978</c:v>
                </c:pt>
                <c:pt idx="27">
                  <c:v>20.990220000000001</c:v>
                </c:pt>
                <c:pt idx="28">
                  <c:v>21.942319999999999</c:v>
                </c:pt>
                <c:pt idx="29">
                  <c:v>22.994610000000002</c:v>
                </c:pt>
                <c:pt idx="30">
                  <c:v>23.94594</c:v>
                </c:pt>
                <c:pt idx="31">
                  <c:v>24.439979999999998</c:v>
                </c:pt>
                <c:pt idx="32">
                  <c:v>24.439979999999998</c:v>
                </c:pt>
                <c:pt idx="33">
                  <c:v>25.579429999999999</c:v>
                </c:pt>
                <c:pt idx="34">
                  <c:v>25.579429999999999</c:v>
                </c:pt>
                <c:pt idx="35">
                  <c:v>26.55667</c:v>
                </c:pt>
                <c:pt idx="36">
                  <c:v>27.468579999999999</c:v>
                </c:pt>
                <c:pt idx="37">
                  <c:v>28.391909999999999</c:v>
                </c:pt>
                <c:pt idx="38">
                  <c:v>29.02572</c:v>
                </c:pt>
                <c:pt idx="39">
                  <c:v>30.11966</c:v>
                </c:pt>
                <c:pt idx="40">
                  <c:v>31.11523</c:v>
                </c:pt>
                <c:pt idx="41">
                  <c:v>32.370550000000001</c:v>
                </c:pt>
                <c:pt idx="42">
                  <c:v>33.465760000000003</c:v>
                </c:pt>
                <c:pt idx="43">
                  <c:v>34.926949999999998</c:v>
                </c:pt>
                <c:pt idx="44">
                  <c:v>35.984139999999996</c:v>
                </c:pt>
                <c:pt idx="45">
                  <c:v>35.984139999999996</c:v>
                </c:pt>
                <c:pt idx="46">
                  <c:v>37.064549999999997</c:v>
                </c:pt>
                <c:pt idx="47">
                  <c:v>38.194760000000002</c:v>
                </c:pt>
                <c:pt idx="48">
                  <c:v>39.217170000000003</c:v>
                </c:pt>
                <c:pt idx="49">
                  <c:v>39.217170000000003</c:v>
                </c:pt>
                <c:pt idx="50">
                  <c:v>40.12865</c:v>
                </c:pt>
                <c:pt idx="51">
                  <c:v>40.12865</c:v>
                </c:pt>
                <c:pt idx="52">
                  <c:v>41.10004</c:v>
                </c:pt>
                <c:pt idx="53">
                  <c:v>42.283720000000002</c:v>
                </c:pt>
                <c:pt idx="54">
                  <c:v>43.188769999999998</c:v>
                </c:pt>
                <c:pt idx="55">
                  <c:v>44.223529999999997</c:v>
                </c:pt>
                <c:pt idx="56">
                  <c:v>45.344349999999999</c:v>
                </c:pt>
                <c:pt idx="57">
                  <c:v>46.145110000000003</c:v>
                </c:pt>
                <c:pt idx="58">
                  <c:v>47.342669999999998</c:v>
                </c:pt>
                <c:pt idx="59">
                  <c:v>48.170569999999998</c:v>
                </c:pt>
                <c:pt idx="60">
                  <c:v>49.323610000000002</c:v>
                </c:pt>
                <c:pt idx="61">
                  <c:v>49.323610000000002</c:v>
                </c:pt>
                <c:pt idx="62">
                  <c:v>50.305169999999997</c:v>
                </c:pt>
                <c:pt idx="63">
                  <c:v>50.305169999999997</c:v>
                </c:pt>
                <c:pt idx="64">
                  <c:v>51.182720000000003</c:v>
                </c:pt>
                <c:pt idx="65">
                  <c:v>52.980890000000002</c:v>
                </c:pt>
                <c:pt idx="66">
                  <c:v>53.732619999999997</c:v>
                </c:pt>
                <c:pt idx="67">
                  <c:v>54.601999999999997</c:v>
                </c:pt>
                <c:pt idx="68">
                  <c:v>55.550319999999999</c:v>
                </c:pt>
                <c:pt idx="69">
                  <c:v>56.575310000000002</c:v>
                </c:pt>
                <c:pt idx="70">
                  <c:v>57.598379999999999</c:v>
                </c:pt>
                <c:pt idx="71">
                  <c:v>58.446689999999997</c:v>
                </c:pt>
                <c:pt idx="72">
                  <c:v>59.878929999999997</c:v>
                </c:pt>
                <c:pt idx="73">
                  <c:v>60.907159999999998</c:v>
                </c:pt>
                <c:pt idx="74">
                  <c:v>61.879379999999998</c:v>
                </c:pt>
                <c:pt idx="75">
                  <c:v>62.582059999999998</c:v>
                </c:pt>
                <c:pt idx="76">
                  <c:v>63.894799999999996</c:v>
                </c:pt>
                <c:pt idx="77">
                  <c:v>64.657480000000007</c:v>
                </c:pt>
                <c:pt idx="78">
                  <c:v>65.605670000000003</c:v>
                </c:pt>
                <c:pt idx="79">
                  <c:v>66.409289999999999</c:v>
                </c:pt>
                <c:pt idx="80">
                  <c:v>67.975189999999998</c:v>
                </c:pt>
                <c:pt idx="81">
                  <c:v>68.625559999999993</c:v>
                </c:pt>
                <c:pt idx="82">
                  <c:v>69.899540000000002</c:v>
                </c:pt>
                <c:pt idx="83">
                  <c:v>70.665809999999993</c:v>
                </c:pt>
                <c:pt idx="84">
                  <c:v>71.423069999999996</c:v>
                </c:pt>
                <c:pt idx="85">
                  <c:v>72.537570000000002</c:v>
                </c:pt>
                <c:pt idx="86">
                  <c:v>73.602580000000003</c:v>
                </c:pt>
                <c:pt idx="87">
                  <c:v>74.588149999999999</c:v>
                </c:pt>
                <c:pt idx="88">
                  <c:v>74.588149999999999</c:v>
                </c:pt>
                <c:pt idx="89">
                  <c:v>75.081040000000002</c:v>
                </c:pt>
                <c:pt idx="90">
                  <c:v>75.885660000000001</c:v>
                </c:pt>
                <c:pt idx="91">
                  <c:v>76.821330000000003</c:v>
                </c:pt>
                <c:pt idx="92">
                  <c:v>77.667339999999996</c:v>
                </c:pt>
                <c:pt idx="93">
                  <c:v>78.381739999999994</c:v>
                </c:pt>
                <c:pt idx="94">
                  <c:v>79.383449999999996</c:v>
                </c:pt>
                <c:pt idx="95">
                  <c:v>80.951549999999997</c:v>
                </c:pt>
                <c:pt idx="96">
                  <c:v>81.948089999999993</c:v>
                </c:pt>
                <c:pt idx="97">
                  <c:v>82.909210000000002</c:v>
                </c:pt>
                <c:pt idx="98">
                  <c:v>83.592479999999995</c:v>
                </c:pt>
                <c:pt idx="99">
                  <c:v>84.642539999999997</c:v>
                </c:pt>
                <c:pt idx="100">
                  <c:v>85.897270000000006</c:v>
                </c:pt>
                <c:pt idx="101">
                  <c:v>86.906880000000001</c:v>
                </c:pt>
                <c:pt idx="102">
                  <c:v>87.878079999999997</c:v>
                </c:pt>
                <c:pt idx="103">
                  <c:v>88.945970000000003</c:v>
                </c:pt>
                <c:pt idx="104">
                  <c:v>89.906620000000004</c:v>
                </c:pt>
                <c:pt idx="105">
                  <c:v>89.983609999999999</c:v>
                </c:pt>
                <c:pt idx="106">
                  <c:v>90.21199</c:v>
                </c:pt>
                <c:pt idx="107">
                  <c:v>90.85445</c:v>
                </c:pt>
                <c:pt idx="108">
                  <c:v>91.739609999999999</c:v>
                </c:pt>
                <c:pt idx="109">
                  <c:v>92.874759999999995</c:v>
                </c:pt>
                <c:pt idx="110">
                  <c:v>93.88355</c:v>
                </c:pt>
                <c:pt idx="111">
                  <c:v>94.9041</c:v>
                </c:pt>
                <c:pt idx="112">
                  <c:v>94.9041</c:v>
                </c:pt>
                <c:pt idx="113">
                  <c:v>95.040639999999996</c:v>
                </c:pt>
                <c:pt idx="114">
                  <c:v>95.966480000000004</c:v>
                </c:pt>
                <c:pt idx="115">
                  <c:v>96.910979999999995</c:v>
                </c:pt>
                <c:pt idx="116">
                  <c:v>97.449100000000001</c:v>
                </c:pt>
                <c:pt idx="117">
                  <c:v>97.547280000000001</c:v>
                </c:pt>
                <c:pt idx="118">
                  <c:v>97.926649999999995</c:v>
                </c:pt>
                <c:pt idx="119">
                  <c:v>98.920779999999993</c:v>
                </c:pt>
                <c:pt idx="120">
                  <c:v>99.964969999999994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3000-494C-BB11-9D94C9EB7DA0}"/>
            </c:ext>
          </c:extLst>
        </c:ser>
        <c:ser>
          <c:idx val="1"/>
          <c:order val="1"/>
          <c:tx>
            <c:v>Normal</c:v>
          </c:tx>
          <c:spPr>
            <a:ln w="19050" cap="rnd">
              <a:solidFill>
                <a:srgbClr val="00B050"/>
              </a:solidFill>
              <a:round/>
            </a:ln>
            <a:effectLst/>
          </c:spPr>
          <c:marker>
            <c:symbol val="none"/>
          </c:marker>
          <c:xVal>
            <c:numRef>
              <c:f>Graphs!$D$263:$D$383</c:f>
              <c:numCache>
                <c:formatCode>General</c:formatCode>
                <c:ptCount val="121"/>
                <c:pt idx="0">
                  <c:v>34.299999999999997</c:v>
                </c:pt>
                <c:pt idx="1">
                  <c:v>58.460360000000001</c:v>
                </c:pt>
                <c:pt idx="2">
                  <c:v>64.305970000000002</c:v>
                </c:pt>
                <c:pt idx="3">
                  <c:v>65.5</c:v>
                </c:pt>
                <c:pt idx="4">
                  <c:v>65.599999999999994</c:v>
                </c:pt>
                <c:pt idx="5">
                  <c:v>67.821920000000006</c:v>
                </c:pt>
                <c:pt idx="6">
                  <c:v>70.531580000000005</c:v>
                </c:pt>
                <c:pt idx="7">
                  <c:v>72.400000000000006</c:v>
                </c:pt>
                <c:pt idx="8">
                  <c:v>72.464849999999998</c:v>
                </c:pt>
                <c:pt idx="9">
                  <c:v>72.5</c:v>
                </c:pt>
                <c:pt idx="10">
                  <c:v>74.547709999999995</c:v>
                </c:pt>
                <c:pt idx="11">
                  <c:v>76.50582</c:v>
                </c:pt>
                <c:pt idx="12">
                  <c:v>78.105099999999993</c:v>
                </c:pt>
                <c:pt idx="13">
                  <c:v>79.825729999999993</c:v>
                </c:pt>
                <c:pt idx="14">
                  <c:v>81.2</c:v>
                </c:pt>
                <c:pt idx="15">
                  <c:v>81.3</c:v>
                </c:pt>
                <c:pt idx="16">
                  <c:v>81.30986</c:v>
                </c:pt>
                <c:pt idx="17">
                  <c:v>83.134190000000004</c:v>
                </c:pt>
                <c:pt idx="18">
                  <c:v>84.465339999999998</c:v>
                </c:pt>
                <c:pt idx="19">
                  <c:v>86.139169999999993</c:v>
                </c:pt>
                <c:pt idx="20">
                  <c:v>87.128780000000006</c:v>
                </c:pt>
                <c:pt idx="21">
                  <c:v>88.488219999999998</c:v>
                </c:pt>
                <c:pt idx="22">
                  <c:v>89.759240000000005</c:v>
                </c:pt>
                <c:pt idx="23">
                  <c:v>90.745289999999997</c:v>
                </c:pt>
                <c:pt idx="24">
                  <c:v>91.959670000000003</c:v>
                </c:pt>
                <c:pt idx="25">
                  <c:v>93.557919999999996</c:v>
                </c:pt>
                <c:pt idx="26">
                  <c:v>95.252099999999999</c:v>
                </c:pt>
                <c:pt idx="27">
                  <c:v>96.630970000000005</c:v>
                </c:pt>
                <c:pt idx="28">
                  <c:v>97.588830000000002</c:v>
                </c:pt>
                <c:pt idx="29">
                  <c:v>99.092740000000006</c:v>
                </c:pt>
                <c:pt idx="30">
                  <c:v>99.872969999999995</c:v>
                </c:pt>
                <c:pt idx="31">
                  <c:v>100</c:v>
                </c:pt>
                <c:pt idx="32">
                  <c:v>100.64960000000001</c:v>
                </c:pt>
                <c:pt idx="33">
                  <c:v>101</c:v>
                </c:pt>
                <c:pt idx="34">
                  <c:v>101.65560000000001</c:v>
                </c:pt>
                <c:pt idx="35">
                  <c:v>102.7368</c:v>
                </c:pt>
                <c:pt idx="36">
                  <c:v>103.8344</c:v>
                </c:pt>
                <c:pt idx="37">
                  <c:v>105.2949</c:v>
                </c:pt>
                <c:pt idx="38">
                  <c:v>106.2971</c:v>
                </c:pt>
                <c:pt idx="39">
                  <c:v>107.2452</c:v>
                </c:pt>
                <c:pt idx="40">
                  <c:v>108.1011</c:v>
                </c:pt>
                <c:pt idx="41">
                  <c:v>108.9333</c:v>
                </c:pt>
                <c:pt idx="42">
                  <c:v>110.31789999999999</c:v>
                </c:pt>
                <c:pt idx="43">
                  <c:v>111.413</c:v>
                </c:pt>
                <c:pt idx="44">
                  <c:v>112.30840000000001</c:v>
                </c:pt>
                <c:pt idx="45">
                  <c:v>113.1781</c:v>
                </c:pt>
                <c:pt idx="46">
                  <c:v>114.0497</c:v>
                </c:pt>
                <c:pt idx="47">
                  <c:v>114.9563</c:v>
                </c:pt>
                <c:pt idx="48">
                  <c:v>116</c:v>
                </c:pt>
                <c:pt idx="49">
                  <c:v>116.0947</c:v>
                </c:pt>
                <c:pt idx="50">
                  <c:v>117</c:v>
                </c:pt>
                <c:pt idx="51">
                  <c:v>117.0639</c:v>
                </c:pt>
                <c:pt idx="52">
                  <c:v>117.88420000000001</c:v>
                </c:pt>
                <c:pt idx="53">
                  <c:v>118.92619999999999</c:v>
                </c:pt>
                <c:pt idx="54">
                  <c:v>119.842</c:v>
                </c:pt>
                <c:pt idx="55">
                  <c:v>120.7251</c:v>
                </c:pt>
                <c:pt idx="56">
                  <c:v>121.8207</c:v>
                </c:pt>
                <c:pt idx="57">
                  <c:v>122.66330000000001</c:v>
                </c:pt>
                <c:pt idx="58">
                  <c:v>123.6758</c:v>
                </c:pt>
                <c:pt idx="59">
                  <c:v>124.587</c:v>
                </c:pt>
                <c:pt idx="60">
                  <c:v>125</c:v>
                </c:pt>
                <c:pt idx="61">
                  <c:v>125.4768</c:v>
                </c:pt>
                <c:pt idx="62">
                  <c:v>126</c:v>
                </c:pt>
                <c:pt idx="63">
                  <c:v>126.49639999999999</c:v>
                </c:pt>
                <c:pt idx="64">
                  <c:v>127.52330000000001</c:v>
                </c:pt>
                <c:pt idx="65">
                  <c:v>128.6902</c:v>
                </c:pt>
                <c:pt idx="66">
                  <c:v>129.9306</c:v>
                </c:pt>
                <c:pt idx="67">
                  <c:v>131.16329999999999</c:v>
                </c:pt>
                <c:pt idx="68">
                  <c:v>133.07380000000001</c:v>
                </c:pt>
                <c:pt idx="69">
                  <c:v>134.00720000000001</c:v>
                </c:pt>
                <c:pt idx="70">
                  <c:v>134.91659999999999</c:v>
                </c:pt>
                <c:pt idx="71">
                  <c:v>136.13829999999999</c:v>
                </c:pt>
                <c:pt idx="72">
                  <c:v>137.46010000000001</c:v>
                </c:pt>
                <c:pt idx="73">
                  <c:v>138.46459999999999</c:v>
                </c:pt>
                <c:pt idx="74">
                  <c:v>139.3904</c:v>
                </c:pt>
                <c:pt idx="75">
                  <c:v>140.5206</c:v>
                </c:pt>
                <c:pt idx="76">
                  <c:v>142.26769999999999</c:v>
                </c:pt>
                <c:pt idx="77">
                  <c:v>143.55019999999999</c:v>
                </c:pt>
                <c:pt idx="78">
                  <c:v>144.59950000000001</c:v>
                </c:pt>
                <c:pt idx="79">
                  <c:v>145.6876</c:v>
                </c:pt>
                <c:pt idx="80">
                  <c:v>146.72819999999999</c:v>
                </c:pt>
                <c:pt idx="81">
                  <c:v>148.33260000000001</c:v>
                </c:pt>
                <c:pt idx="82">
                  <c:v>149.98779999999999</c:v>
                </c:pt>
                <c:pt idx="83">
                  <c:v>151.43629999999999</c:v>
                </c:pt>
                <c:pt idx="84">
                  <c:v>152.78540000000001</c:v>
                </c:pt>
                <c:pt idx="85">
                  <c:v>154.50810000000001</c:v>
                </c:pt>
                <c:pt idx="86">
                  <c:v>156.58160000000001</c:v>
                </c:pt>
                <c:pt idx="87">
                  <c:v>157</c:v>
                </c:pt>
                <c:pt idx="88">
                  <c:v>157.80090000000001</c:v>
                </c:pt>
                <c:pt idx="89">
                  <c:v>158</c:v>
                </c:pt>
                <c:pt idx="90">
                  <c:v>159.36000000000001</c:v>
                </c:pt>
                <c:pt idx="91">
                  <c:v>160.535</c:v>
                </c:pt>
                <c:pt idx="92">
                  <c:v>162.43870000000001</c:v>
                </c:pt>
                <c:pt idx="93">
                  <c:v>165.12629999999999</c:v>
                </c:pt>
                <c:pt idx="94">
                  <c:v>167.18299999999999</c:v>
                </c:pt>
                <c:pt idx="95">
                  <c:v>168.69229999999999</c:v>
                </c:pt>
                <c:pt idx="96">
                  <c:v>170.63</c:v>
                </c:pt>
                <c:pt idx="97">
                  <c:v>173.15440000000001</c:v>
                </c:pt>
                <c:pt idx="98">
                  <c:v>175.79400000000001</c:v>
                </c:pt>
                <c:pt idx="99">
                  <c:v>179.12370000000001</c:v>
                </c:pt>
                <c:pt idx="100">
                  <c:v>182.35489999999999</c:v>
                </c:pt>
                <c:pt idx="101">
                  <c:v>188.6542</c:v>
                </c:pt>
                <c:pt idx="102">
                  <c:v>193.30789999999999</c:v>
                </c:pt>
                <c:pt idx="103">
                  <c:v>198.50579999999999</c:v>
                </c:pt>
                <c:pt idx="104">
                  <c:v>204</c:v>
                </c:pt>
                <c:pt idx="105">
                  <c:v>204.6765</c:v>
                </c:pt>
                <c:pt idx="106">
                  <c:v>205</c:v>
                </c:pt>
                <c:pt idx="107">
                  <c:v>210.92840000000001</c:v>
                </c:pt>
                <c:pt idx="108">
                  <c:v>216.15129999999999</c:v>
                </c:pt>
                <c:pt idx="109">
                  <c:v>224.49459999999999</c:v>
                </c:pt>
                <c:pt idx="110">
                  <c:v>236.35810000000001</c:v>
                </c:pt>
                <c:pt idx="111">
                  <c:v>249</c:v>
                </c:pt>
                <c:pt idx="112">
                  <c:v>249.392</c:v>
                </c:pt>
                <c:pt idx="113">
                  <c:v>250</c:v>
                </c:pt>
                <c:pt idx="114">
                  <c:v>261.70530000000002</c:v>
                </c:pt>
                <c:pt idx="115">
                  <c:v>274.17250000000001</c:v>
                </c:pt>
                <c:pt idx="116">
                  <c:v>296</c:v>
                </c:pt>
                <c:pt idx="117">
                  <c:v>297</c:v>
                </c:pt>
                <c:pt idx="118">
                  <c:v>315.55419999999998</c:v>
                </c:pt>
                <c:pt idx="119">
                  <c:v>399.11419999999998</c:v>
                </c:pt>
                <c:pt idx="120">
                  <c:v>1050</c:v>
                </c:pt>
              </c:numCache>
            </c:numRef>
          </c:xVal>
          <c:yVal>
            <c:numRef>
              <c:f>Graphs!$E$263:$E$383</c:f>
              <c:numCache>
                <c:formatCode>General</c:formatCode>
                <c:ptCount val="121"/>
                <c:pt idx="0">
                  <c:v>1.371E-2</c:v>
                </c:pt>
                <c:pt idx="1">
                  <c:v>1.0037</c:v>
                </c:pt>
                <c:pt idx="2">
                  <c:v>2.00787</c:v>
                </c:pt>
                <c:pt idx="3">
                  <c:v>2.47302</c:v>
                </c:pt>
                <c:pt idx="4">
                  <c:v>2.5137999999999998</c:v>
                </c:pt>
                <c:pt idx="5">
                  <c:v>2.9973200000000002</c:v>
                </c:pt>
                <c:pt idx="6">
                  <c:v>3.9704700000000002</c:v>
                </c:pt>
                <c:pt idx="7">
                  <c:v>4.8406700000000003</c:v>
                </c:pt>
                <c:pt idx="8">
                  <c:v>4.8406700000000003</c:v>
                </c:pt>
                <c:pt idx="9">
                  <c:v>5.1034899999999999</c:v>
                </c:pt>
                <c:pt idx="10">
                  <c:v>5.9518700000000004</c:v>
                </c:pt>
                <c:pt idx="11">
                  <c:v>7.0044300000000002</c:v>
                </c:pt>
                <c:pt idx="12">
                  <c:v>8.0041600000000006</c:v>
                </c:pt>
                <c:pt idx="13">
                  <c:v>8.9733800000000006</c:v>
                </c:pt>
                <c:pt idx="14">
                  <c:v>9.97241</c:v>
                </c:pt>
                <c:pt idx="15">
                  <c:v>10.00328</c:v>
                </c:pt>
                <c:pt idx="16">
                  <c:v>10.00328</c:v>
                </c:pt>
                <c:pt idx="17">
                  <c:v>10.971159999999999</c:v>
                </c:pt>
                <c:pt idx="18">
                  <c:v>11.82512</c:v>
                </c:pt>
                <c:pt idx="19">
                  <c:v>12.981619999999999</c:v>
                </c:pt>
                <c:pt idx="20">
                  <c:v>13.98241</c:v>
                </c:pt>
                <c:pt idx="21">
                  <c:v>14.92742</c:v>
                </c:pt>
                <c:pt idx="22">
                  <c:v>15.91756</c:v>
                </c:pt>
                <c:pt idx="23">
                  <c:v>16.968520000000002</c:v>
                </c:pt>
                <c:pt idx="24">
                  <c:v>17.95083</c:v>
                </c:pt>
                <c:pt idx="25">
                  <c:v>18.954059999999998</c:v>
                </c:pt>
                <c:pt idx="26">
                  <c:v>19.984200000000001</c:v>
                </c:pt>
                <c:pt idx="27">
                  <c:v>20.957899999999999</c:v>
                </c:pt>
                <c:pt idx="28">
                  <c:v>21.9101</c:v>
                </c:pt>
                <c:pt idx="29">
                  <c:v>22.97344</c:v>
                </c:pt>
                <c:pt idx="30">
                  <c:v>23.81934</c:v>
                </c:pt>
                <c:pt idx="31">
                  <c:v>24.317799999999998</c:v>
                </c:pt>
                <c:pt idx="32">
                  <c:v>24.317799999999998</c:v>
                </c:pt>
                <c:pt idx="33">
                  <c:v>25.369029999999999</c:v>
                </c:pt>
                <c:pt idx="34">
                  <c:v>25.369029999999999</c:v>
                </c:pt>
                <c:pt idx="35">
                  <c:v>26.331720000000001</c:v>
                </c:pt>
                <c:pt idx="36">
                  <c:v>27.238219999999998</c:v>
                </c:pt>
                <c:pt idx="37">
                  <c:v>28.70684</c:v>
                </c:pt>
                <c:pt idx="38">
                  <c:v>29.696280000000002</c:v>
                </c:pt>
                <c:pt idx="39">
                  <c:v>30.712230000000002</c:v>
                </c:pt>
                <c:pt idx="40">
                  <c:v>31.87565</c:v>
                </c:pt>
                <c:pt idx="41">
                  <c:v>31.87565</c:v>
                </c:pt>
                <c:pt idx="42">
                  <c:v>33.741729999999997</c:v>
                </c:pt>
                <c:pt idx="43">
                  <c:v>34.541539999999998</c:v>
                </c:pt>
                <c:pt idx="44">
                  <c:v>35.640619999999998</c:v>
                </c:pt>
                <c:pt idx="45">
                  <c:v>36.789670000000001</c:v>
                </c:pt>
                <c:pt idx="46">
                  <c:v>37.939120000000003</c:v>
                </c:pt>
                <c:pt idx="47">
                  <c:v>37.939120000000003</c:v>
                </c:pt>
                <c:pt idx="48">
                  <c:v>39.896410000000003</c:v>
                </c:pt>
                <c:pt idx="49">
                  <c:v>39.896410000000003</c:v>
                </c:pt>
                <c:pt idx="50">
                  <c:v>40.914520000000003</c:v>
                </c:pt>
                <c:pt idx="51">
                  <c:v>40.914520000000003</c:v>
                </c:pt>
                <c:pt idx="52">
                  <c:v>40.914520000000003</c:v>
                </c:pt>
                <c:pt idx="53">
                  <c:v>42.13288</c:v>
                </c:pt>
                <c:pt idx="54">
                  <c:v>43.059649999999998</c:v>
                </c:pt>
                <c:pt idx="55">
                  <c:v>44.165500000000002</c:v>
                </c:pt>
                <c:pt idx="56">
                  <c:v>45.302889999999998</c:v>
                </c:pt>
                <c:pt idx="57">
                  <c:v>46.139780000000002</c:v>
                </c:pt>
                <c:pt idx="58">
                  <c:v>47.420490000000001</c:v>
                </c:pt>
                <c:pt idx="59">
                  <c:v>48.261270000000003</c:v>
                </c:pt>
                <c:pt idx="60">
                  <c:v>49.499560000000002</c:v>
                </c:pt>
                <c:pt idx="61">
                  <c:v>49.499560000000002</c:v>
                </c:pt>
                <c:pt idx="62">
                  <c:v>50.523180000000004</c:v>
                </c:pt>
                <c:pt idx="63">
                  <c:v>50.523180000000004</c:v>
                </c:pt>
                <c:pt idx="64">
                  <c:v>51.457859999999997</c:v>
                </c:pt>
                <c:pt idx="65">
                  <c:v>52.468299999999999</c:v>
                </c:pt>
                <c:pt idx="66">
                  <c:v>53.218510000000002</c:v>
                </c:pt>
                <c:pt idx="67">
                  <c:v>54.922350000000002</c:v>
                </c:pt>
                <c:pt idx="68">
                  <c:v>55.90549</c:v>
                </c:pt>
                <c:pt idx="69">
                  <c:v>56.976089999999999</c:v>
                </c:pt>
                <c:pt idx="70">
                  <c:v>56.976089999999999</c:v>
                </c:pt>
                <c:pt idx="71">
                  <c:v>58.887599999999999</c:v>
                </c:pt>
                <c:pt idx="72">
                  <c:v>59.577120000000001</c:v>
                </c:pt>
                <c:pt idx="73">
                  <c:v>60.458069999999999</c:v>
                </c:pt>
                <c:pt idx="74">
                  <c:v>61.585540000000002</c:v>
                </c:pt>
                <c:pt idx="75">
                  <c:v>62.599460000000001</c:v>
                </c:pt>
                <c:pt idx="76">
                  <c:v>63.783160000000002</c:v>
                </c:pt>
                <c:pt idx="77">
                  <c:v>64.519670000000005</c:v>
                </c:pt>
                <c:pt idx="78">
                  <c:v>65.355959999999996</c:v>
                </c:pt>
                <c:pt idx="79">
                  <c:v>66.395660000000007</c:v>
                </c:pt>
                <c:pt idx="80">
                  <c:v>67.243690000000001</c:v>
                </c:pt>
                <c:pt idx="81">
                  <c:v>68.772210000000001</c:v>
                </c:pt>
                <c:pt idx="82">
                  <c:v>69.390190000000004</c:v>
                </c:pt>
                <c:pt idx="83">
                  <c:v>70.641919999999999</c:v>
                </c:pt>
                <c:pt idx="84">
                  <c:v>71.409210000000002</c:v>
                </c:pt>
                <c:pt idx="85">
                  <c:v>72.805210000000002</c:v>
                </c:pt>
                <c:pt idx="86">
                  <c:v>73.645589999999999</c:v>
                </c:pt>
                <c:pt idx="87">
                  <c:v>74.212199999999996</c:v>
                </c:pt>
                <c:pt idx="88">
                  <c:v>74.212199999999996</c:v>
                </c:pt>
                <c:pt idx="89">
                  <c:v>75.164140000000003</c:v>
                </c:pt>
                <c:pt idx="90">
                  <c:v>75.688479999999998</c:v>
                </c:pt>
                <c:pt idx="91">
                  <c:v>76.481909999999999</c:v>
                </c:pt>
                <c:pt idx="92">
                  <c:v>77.804749999999999</c:v>
                </c:pt>
                <c:pt idx="93">
                  <c:v>78.883080000000007</c:v>
                </c:pt>
                <c:pt idx="94">
                  <c:v>79.839939999999999</c:v>
                </c:pt>
                <c:pt idx="95">
                  <c:v>80.561660000000003</c:v>
                </c:pt>
                <c:pt idx="96">
                  <c:v>81.528620000000004</c:v>
                </c:pt>
                <c:pt idx="97">
                  <c:v>82.909040000000005</c:v>
                </c:pt>
                <c:pt idx="98">
                  <c:v>83.442149999999998</c:v>
                </c:pt>
                <c:pt idx="99">
                  <c:v>84.94802</c:v>
                </c:pt>
                <c:pt idx="100">
                  <c:v>85.910409999999999</c:v>
                </c:pt>
                <c:pt idx="101">
                  <c:v>86.816839999999999</c:v>
                </c:pt>
                <c:pt idx="102">
                  <c:v>87.867800000000003</c:v>
                </c:pt>
                <c:pt idx="103">
                  <c:v>88.832970000000003</c:v>
                </c:pt>
                <c:pt idx="104">
                  <c:v>89.894599999999997</c:v>
                </c:pt>
                <c:pt idx="105">
                  <c:v>89.894599999999997</c:v>
                </c:pt>
                <c:pt idx="106">
                  <c:v>90.001329999999996</c:v>
                </c:pt>
                <c:pt idx="107">
                  <c:v>90.773420000000002</c:v>
                </c:pt>
                <c:pt idx="108">
                  <c:v>91.930539999999993</c:v>
                </c:pt>
                <c:pt idx="109">
                  <c:v>92.914370000000005</c:v>
                </c:pt>
                <c:pt idx="110">
                  <c:v>93.867609999999999</c:v>
                </c:pt>
                <c:pt idx="111">
                  <c:v>94.914060000000006</c:v>
                </c:pt>
                <c:pt idx="112">
                  <c:v>94.914060000000006</c:v>
                </c:pt>
                <c:pt idx="113">
                  <c:v>95.041979999999995</c:v>
                </c:pt>
                <c:pt idx="114">
                  <c:v>95.889899999999997</c:v>
                </c:pt>
                <c:pt idx="115">
                  <c:v>96.95335</c:v>
                </c:pt>
                <c:pt idx="116">
                  <c:v>97.457660000000004</c:v>
                </c:pt>
                <c:pt idx="117">
                  <c:v>97.539339999999996</c:v>
                </c:pt>
                <c:pt idx="118">
                  <c:v>97.946039999999996</c:v>
                </c:pt>
                <c:pt idx="119">
                  <c:v>98.961110000000005</c:v>
                </c:pt>
                <c:pt idx="120">
                  <c:v>99.961590000000001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3000-494C-BB11-9D94C9EB7DA0}"/>
            </c:ext>
          </c:extLst>
        </c:ser>
        <c:ser>
          <c:idx val="2"/>
          <c:order val="2"/>
          <c:tx>
            <c:v>B12 replete</c:v>
          </c:tx>
          <c:spPr>
            <a:ln w="19050" cap="rnd">
              <a:solidFill>
                <a:srgbClr val="FF0000"/>
              </a:solidFill>
              <a:prstDash val="solid"/>
              <a:round/>
            </a:ln>
            <a:effectLst/>
          </c:spPr>
          <c:marker>
            <c:symbol val="none"/>
          </c:marker>
          <c:xVal>
            <c:numRef>
              <c:f>Graphs!$F$263:$F$383</c:f>
              <c:numCache>
                <c:formatCode>General</c:formatCode>
                <c:ptCount val="121"/>
                <c:pt idx="0">
                  <c:v>40.200000000000003</c:v>
                </c:pt>
                <c:pt idx="1">
                  <c:v>56.729430000000001</c:v>
                </c:pt>
                <c:pt idx="2">
                  <c:v>61.459580000000003</c:v>
                </c:pt>
                <c:pt idx="3">
                  <c:v>63.2</c:v>
                </c:pt>
                <c:pt idx="4">
                  <c:v>63.4</c:v>
                </c:pt>
                <c:pt idx="5">
                  <c:v>64.505309999999994</c:v>
                </c:pt>
                <c:pt idx="6">
                  <c:v>67.26885</c:v>
                </c:pt>
                <c:pt idx="7">
                  <c:v>69</c:v>
                </c:pt>
                <c:pt idx="8">
                  <c:v>69.2</c:v>
                </c:pt>
                <c:pt idx="9">
                  <c:v>69.210639999999998</c:v>
                </c:pt>
                <c:pt idx="10">
                  <c:v>71.529629999999997</c:v>
                </c:pt>
                <c:pt idx="11">
                  <c:v>73.145269999999996</c:v>
                </c:pt>
                <c:pt idx="12">
                  <c:v>74.855969999999999</c:v>
                </c:pt>
                <c:pt idx="13">
                  <c:v>76.505309999999994</c:v>
                </c:pt>
                <c:pt idx="14">
                  <c:v>77.5</c:v>
                </c:pt>
                <c:pt idx="15">
                  <c:v>77.587400000000002</c:v>
                </c:pt>
                <c:pt idx="16">
                  <c:v>77.599999999999994</c:v>
                </c:pt>
                <c:pt idx="17">
                  <c:v>78.962819999999994</c:v>
                </c:pt>
                <c:pt idx="18">
                  <c:v>80.046199999999999</c:v>
                </c:pt>
                <c:pt idx="19">
                  <c:v>81.513279999999995</c:v>
                </c:pt>
                <c:pt idx="20">
                  <c:v>83.157250000000005</c:v>
                </c:pt>
                <c:pt idx="21">
                  <c:v>84.412220000000005</c:v>
                </c:pt>
                <c:pt idx="22">
                  <c:v>85.98845</c:v>
                </c:pt>
                <c:pt idx="23">
                  <c:v>86.858919999999998</c:v>
                </c:pt>
                <c:pt idx="24">
                  <c:v>88.131990000000002</c:v>
                </c:pt>
                <c:pt idx="25">
                  <c:v>88.859679999999997</c:v>
                </c:pt>
                <c:pt idx="26">
                  <c:v>89.96378</c:v>
                </c:pt>
                <c:pt idx="27">
                  <c:v>91.057220000000001</c:v>
                </c:pt>
                <c:pt idx="28">
                  <c:v>92.186539999999994</c:v>
                </c:pt>
                <c:pt idx="29">
                  <c:v>93.703339999999997</c:v>
                </c:pt>
                <c:pt idx="30">
                  <c:v>95.411659999999998</c:v>
                </c:pt>
                <c:pt idx="31">
                  <c:v>96.8</c:v>
                </c:pt>
                <c:pt idx="32">
                  <c:v>96.848240000000004</c:v>
                </c:pt>
                <c:pt idx="33">
                  <c:v>96.9</c:v>
                </c:pt>
                <c:pt idx="34">
                  <c:v>97.786490000000001</c:v>
                </c:pt>
                <c:pt idx="35">
                  <c:v>98.777240000000006</c:v>
                </c:pt>
                <c:pt idx="36">
                  <c:v>99.575999999999993</c:v>
                </c:pt>
                <c:pt idx="37">
                  <c:v>100.2059</c:v>
                </c:pt>
                <c:pt idx="38">
                  <c:v>101.075</c:v>
                </c:pt>
                <c:pt idx="39">
                  <c:v>102.1756</c:v>
                </c:pt>
                <c:pt idx="40">
                  <c:v>103.1678</c:v>
                </c:pt>
                <c:pt idx="41">
                  <c:v>104.2963</c:v>
                </c:pt>
                <c:pt idx="42">
                  <c:v>105.3439</c:v>
                </c:pt>
                <c:pt idx="43">
                  <c:v>106.1876</c:v>
                </c:pt>
                <c:pt idx="44">
                  <c:v>107.11879999999999</c:v>
                </c:pt>
                <c:pt idx="45">
                  <c:v>107.8601</c:v>
                </c:pt>
                <c:pt idx="46">
                  <c:v>108.7786</c:v>
                </c:pt>
                <c:pt idx="47">
                  <c:v>110.2397</c:v>
                </c:pt>
                <c:pt idx="48">
                  <c:v>111</c:v>
                </c:pt>
                <c:pt idx="49">
                  <c:v>111.40689999999999</c:v>
                </c:pt>
                <c:pt idx="50">
                  <c:v>112</c:v>
                </c:pt>
                <c:pt idx="51">
                  <c:v>112.4025</c:v>
                </c:pt>
                <c:pt idx="52">
                  <c:v>113.3053</c:v>
                </c:pt>
                <c:pt idx="53">
                  <c:v>114.09820000000001</c:v>
                </c:pt>
                <c:pt idx="54">
                  <c:v>114.9624</c:v>
                </c:pt>
                <c:pt idx="55">
                  <c:v>116.0759</c:v>
                </c:pt>
                <c:pt idx="56">
                  <c:v>116.9516</c:v>
                </c:pt>
                <c:pt idx="57">
                  <c:v>117.8569</c:v>
                </c:pt>
                <c:pt idx="58">
                  <c:v>118.7795</c:v>
                </c:pt>
                <c:pt idx="59">
                  <c:v>119.57769999999999</c:v>
                </c:pt>
                <c:pt idx="60">
                  <c:v>120</c:v>
                </c:pt>
                <c:pt idx="61">
                  <c:v>120.3655</c:v>
                </c:pt>
                <c:pt idx="62">
                  <c:v>121</c:v>
                </c:pt>
                <c:pt idx="63">
                  <c:v>121.26560000000001</c:v>
                </c:pt>
                <c:pt idx="64">
                  <c:v>122.4216</c:v>
                </c:pt>
                <c:pt idx="65">
                  <c:v>123.53149999999999</c:v>
                </c:pt>
                <c:pt idx="66">
                  <c:v>124.4276</c:v>
                </c:pt>
                <c:pt idx="67">
                  <c:v>125.26990000000001</c:v>
                </c:pt>
                <c:pt idx="68">
                  <c:v>126.3644</c:v>
                </c:pt>
                <c:pt idx="69">
                  <c:v>127.40179999999999</c:v>
                </c:pt>
                <c:pt idx="70">
                  <c:v>128.37309999999999</c:v>
                </c:pt>
                <c:pt idx="71">
                  <c:v>129.6842</c:v>
                </c:pt>
                <c:pt idx="72">
                  <c:v>130.6739</c:v>
                </c:pt>
                <c:pt idx="73">
                  <c:v>132.37270000000001</c:v>
                </c:pt>
                <c:pt idx="74">
                  <c:v>133.50819999999999</c:v>
                </c:pt>
                <c:pt idx="75">
                  <c:v>134.45439999999999</c:v>
                </c:pt>
                <c:pt idx="76">
                  <c:v>135.46350000000001</c:v>
                </c:pt>
                <c:pt idx="77">
                  <c:v>137.16159999999999</c:v>
                </c:pt>
                <c:pt idx="78">
                  <c:v>138.46190000000001</c:v>
                </c:pt>
                <c:pt idx="79">
                  <c:v>139.49299999999999</c:v>
                </c:pt>
                <c:pt idx="80">
                  <c:v>140.65100000000001</c:v>
                </c:pt>
                <c:pt idx="81">
                  <c:v>142.37289999999999</c:v>
                </c:pt>
                <c:pt idx="82">
                  <c:v>143.5778</c:v>
                </c:pt>
                <c:pt idx="83">
                  <c:v>144.66370000000001</c:v>
                </c:pt>
                <c:pt idx="84">
                  <c:v>145.83080000000001</c:v>
                </c:pt>
                <c:pt idx="85">
                  <c:v>146.82220000000001</c:v>
                </c:pt>
                <c:pt idx="86">
                  <c:v>148.4941</c:v>
                </c:pt>
                <c:pt idx="87">
                  <c:v>150</c:v>
                </c:pt>
                <c:pt idx="88">
                  <c:v>150.33090000000001</c:v>
                </c:pt>
                <c:pt idx="89">
                  <c:v>151</c:v>
                </c:pt>
                <c:pt idx="90">
                  <c:v>151.4539</c:v>
                </c:pt>
                <c:pt idx="91">
                  <c:v>152.6026</c:v>
                </c:pt>
                <c:pt idx="92">
                  <c:v>154.31010000000001</c:v>
                </c:pt>
                <c:pt idx="93">
                  <c:v>156.86359999999999</c:v>
                </c:pt>
                <c:pt idx="94">
                  <c:v>158.55959999999999</c:v>
                </c:pt>
                <c:pt idx="95">
                  <c:v>160.23310000000001</c:v>
                </c:pt>
                <c:pt idx="96">
                  <c:v>162.03720000000001</c:v>
                </c:pt>
                <c:pt idx="97">
                  <c:v>164.946</c:v>
                </c:pt>
                <c:pt idx="98">
                  <c:v>166.80240000000001</c:v>
                </c:pt>
                <c:pt idx="99">
                  <c:v>168.5839</c:v>
                </c:pt>
                <c:pt idx="100">
                  <c:v>170.6344</c:v>
                </c:pt>
                <c:pt idx="101">
                  <c:v>173.1953</c:v>
                </c:pt>
                <c:pt idx="102">
                  <c:v>175.46019999999999</c:v>
                </c:pt>
                <c:pt idx="103">
                  <c:v>177.48150000000001</c:v>
                </c:pt>
                <c:pt idx="104">
                  <c:v>181</c:v>
                </c:pt>
                <c:pt idx="105">
                  <c:v>181.24090000000001</c:v>
                </c:pt>
                <c:pt idx="106">
                  <c:v>182</c:v>
                </c:pt>
                <c:pt idx="107">
                  <c:v>186.8903</c:v>
                </c:pt>
                <c:pt idx="108">
                  <c:v>191.4794</c:v>
                </c:pt>
                <c:pt idx="109">
                  <c:v>196.54179999999999</c:v>
                </c:pt>
                <c:pt idx="110">
                  <c:v>206.10769999999999</c:v>
                </c:pt>
                <c:pt idx="111">
                  <c:v>214.90819999999999</c:v>
                </c:pt>
                <c:pt idx="112">
                  <c:v>216</c:v>
                </c:pt>
                <c:pt idx="113">
                  <c:v>217</c:v>
                </c:pt>
                <c:pt idx="114">
                  <c:v>229.0213</c:v>
                </c:pt>
                <c:pt idx="115">
                  <c:v>246.7193</c:v>
                </c:pt>
                <c:pt idx="116">
                  <c:v>256</c:v>
                </c:pt>
                <c:pt idx="117">
                  <c:v>257</c:v>
                </c:pt>
                <c:pt idx="118">
                  <c:v>264.26159999999999</c:v>
                </c:pt>
                <c:pt idx="119">
                  <c:v>313.32229999999998</c:v>
                </c:pt>
                <c:pt idx="120">
                  <c:v>509</c:v>
                </c:pt>
              </c:numCache>
            </c:numRef>
          </c:xVal>
          <c:yVal>
            <c:numRef>
              <c:f>Graphs!$G$263:$G$383</c:f>
              <c:numCache>
                <c:formatCode>General</c:formatCode>
                <c:ptCount val="121"/>
                <c:pt idx="0">
                  <c:v>2.019E-2</c:v>
                </c:pt>
                <c:pt idx="1">
                  <c:v>0.99804000000000004</c:v>
                </c:pt>
                <c:pt idx="2">
                  <c:v>1.9724299999999999</c:v>
                </c:pt>
                <c:pt idx="3">
                  <c:v>2.45764</c:v>
                </c:pt>
                <c:pt idx="4">
                  <c:v>2.5889500000000001</c:v>
                </c:pt>
                <c:pt idx="5">
                  <c:v>3.01017</c:v>
                </c:pt>
                <c:pt idx="6">
                  <c:v>3.9544600000000001</c:v>
                </c:pt>
                <c:pt idx="7">
                  <c:v>4.9196099999999996</c:v>
                </c:pt>
                <c:pt idx="8">
                  <c:v>5.0045000000000002</c:v>
                </c:pt>
                <c:pt idx="9">
                  <c:v>5.0045000000000002</c:v>
                </c:pt>
                <c:pt idx="10">
                  <c:v>5.9712699999999996</c:v>
                </c:pt>
                <c:pt idx="11">
                  <c:v>6.9965000000000002</c:v>
                </c:pt>
                <c:pt idx="12">
                  <c:v>7.9367700000000001</c:v>
                </c:pt>
                <c:pt idx="13">
                  <c:v>8.9953400000000006</c:v>
                </c:pt>
                <c:pt idx="14">
                  <c:v>9.8926099999999995</c:v>
                </c:pt>
                <c:pt idx="15">
                  <c:v>9.8926099999999995</c:v>
                </c:pt>
                <c:pt idx="16">
                  <c:v>10.01539</c:v>
                </c:pt>
                <c:pt idx="17">
                  <c:v>10.920669999999999</c:v>
                </c:pt>
                <c:pt idx="18">
                  <c:v>11.90536</c:v>
                </c:pt>
                <c:pt idx="19">
                  <c:v>12.98629</c:v>
                </c:pt>
                <c:pt idx="20">
                  <c:v>13.903180000000001</c:v>
                </c:pt>
                <c:pt idx="21">
                  <c:v>14.94669</c:v>
                </c:pt>
                <c:pt idx="22">
                  <c:v>15.90021</c:v>
                </c:pt>
                <c:pt idx="23">
                  <c:v>16.932169999999999</c:v>
                </c:pt>
                <c:pt idx="24">
                  <c:v>17.944959999999998</c:v>
                </c:pt>
                <c:pt idx="25">
                  <c:v>18.917390000000001</c:v>
                </c:pt>
                <c:pt idx="26">
                  <c:v>19.872129999999999</c:v>
                </c:pt>
                <c:pt idx="27">
                  <c:v>20.85248</c:v>
                </c:pt>
                <c:pt idx="28">
                  <c:v>21.915900000000001</c:v>
                </c:pt>
                <c:pt idx="29">
                  <c:v>22.97279</c:v>
                </c:pt>
                <c:pt idx="30">
                  <c:v>23.96144</c:v>
                </c:pt>
                <c:pt idx="31">
                  <c:v>24.903379999999999</c:v>
                </c:pt>
                <c:pt idx="32">
                  <c:v>24.903379999999999</c:v>
                </c:pt>
                <c:pt idx="33">
                  <c:v>25.040479999999999</c:v>
                </c:pt>
                <c:pt idx="34">
                  <c:v>25.91826</c:v>
                </c:pt>
                <c:pt idx="35">
                  <c:v>26.915420000000001</c:v>
                </c:pt>
                <c:pt idx="36">
                  <c:v>27.80546</c:v>
                </c:pt>
                <c:pt idx="37">
                  <c:v>28.719819999999999</c:v>
                </c:pt>
                <c:pt idx="38">
                  <c:v>29.893049999999999</c:v>
                </c:pt>
                <c:pt idx="39">
                  <c:v>30.77722</c:v>
                </c:pt>
                <c:pt idx="40">
                  <c:v>31.80303</c:v>
                </c:pt>
                <c:pt idx="41">
                  <c:v>32.710569999999997</c:v>
                </c:pt>
                <c:pt idx="42">
                  <c:v>33.529690000000002</c:v>
                </c:pt>
                <c:pt idx="43">
                  <c:v>34.755679999999998</c:v>
                </c:pt>
                <c:pt idx="44">
                  <c:v>35.78734</c:v>
                </c:pt>
                <c:pt idx="45">
                  <c:v>35.78734</c:v>
                </c:pt>
                <c:pt idx="46">
                  <c:v>37.133479999999999</c:v>
                </c:pt>
                <c:pt idx="47">
                  <c:v>38.753599999999999</c:v>
                </c:pt>
                <c:pt idx="48">
                  <c:v>39.535980000000002</c:v>
                </c:pt>
                <c:pt idx="49">
                  <c:v>39.535980000000002</c:v>
                </c:pt>
                <c:pt idx="50">
                  <c:v>40.52666</c:v>
                </c:pt>
                <c:pt idx="51">
                  <c:v>40.52666</c:v>
                </c:pt>
                <c:pt idx="52">
                  <c:v>41.546300000000002</c:v>
                </c:pt>
                <c:pt idx="53">
                  <c:v>42.819629999999997</c:v>
                </c:pt>
                <c:pt idx="54">
                  <c:v>42.819629999999997</c:v>
                </c:pt>
                <c:pt idx="55">
                  <c:v>44.842480000000002</c:v>
                </c:pt>
                <c:pt idx="56">
                  <c:v>44.842480000000002</c:v>
                </c:pt>
                <c:pt idx="57">
                  <c:v>45.982149999999997</c:v>
                </c:pt>
                <c:pt idx="58">
                  <c:v>47.0824</c:v>
                </c:pt>
                <c:pt idx="59">
                  <c:v>48.16066</c:v>
                </c:pt>
                <c:pt idx="60">
                  <c:v>49.476469999999999</c:v>
                </c:pt>
                <c:pt idx="61">
                  <c:v>49.476469999999999</c:v>
                </c:pt>
                <c:pt idx="62">
                  <c:v>50.686790000000002</c:v>
                </c:pt>
                <c:pt idx="63">
                  <c:v>50.686790000000002</c:v>
                </c:pt>
                <c:pt idx="64">
                  <c:v>51.552979999999998</c:v>
                </c:pt>
                <c:pt idx="65">
                  <c:v>52.411160000000002</c:v>
                </c:pt>
                <c:pt idx="66">
                  <c:v>53.354840000000003</c:v>
                </c:pt>
                <c:pt idx="67">
                  <c:v>54.65475</c:v>
                </c:pt>
                <c:pt idx="68">
                  <c:v>55.595750000000002</c:v>
                </c:pt>
                <c:pt idx="69">
                  <c:v>56.449069999999999</c:v>
                </c:pt>
                <c:pt idx="70">
                  <c:v>57.583030000000001</c:v>
                </c:pt>
                <c:pt idx="71">
                  <c:v>58.439540000000001</c:v>
                </c:pt>
                <c:pt idx="72">
                  <c:v>59.11336</c:v>
                </c:pt>
                <c:pt idx="73">
                  <c:v>60.614109999999997</c:v>
                </c:pt>
                <c:pt idx="74">
                  <c:v>61.371879999999997</c:v>
                </c:pt>
                <c:pt idx="75">
                  <c:v>62.400260000000003</c:v>
                </c:pt>
                <c:pt idx="76">
                  <c:v>63.483469999999997</c:v>
                </c:pt>
                <c:pt idx="77">
                  <c:v>64.770780000000002</c:v>
                </c:pt>
                <c:pt idx="78">
                  <c:v>65.498630000000006</c:v>
                </c:pt>
                <c:pt idx="79">
                  <c:v>66.338130000000007</c:v>
                </c:pt>
                <c:pt idx="80">
                  <c:v>67.446110000000004</c:v>
                </c:pt>
                <c:pt idx="81">
                  <c:v>68.621560000000002</c:v>
                </c:pt>
                <c:pt idx="82">
                  <c:v>69.315520000000006</c:v>
                </c:pt>
                <c:pt idx="83">
                  <c:v>70.289510000000007</c:v>
                </c:pt>
                <c:pt idx="84">
                  <c:v>71.173540000000003</c:v>
                </c:pt>
                <c:pt idx="85">
                  <c:v>72.016980000000004</c:v>
                </c:pt>
                <c:pt idx="86">
                  <c:v>73.59357</c:v>
                </c:pt>
                <c:pt idx="87">
                  <c:v>74.588729999999998</c:v>
                </c:pt>
                <c:pt idx="88">
                  <c:v>74.588729999999998</c:v>
                </c:pt>
                <c:pt idx="89">
                  <c:v>75.433220000000006</c:v>
                </c:pt>
                <c:pt idx="90">
                  <c:v>75.433220000000006</c:v>
                </c:pt>
                <c:pt idx="91">
                  <c:v>76.387060000000005</c:v>
                </c:pt>
                <c:pt idx="92">
                  <c:v>77.798419999999993</c:v>
                </c:pt>
                <c:pt idx="93">
                  <c:v>78.411869999999993</c:v>
                </c:pt>
                <c:pt idx="94">
                  <c:v>79.639330000000001</c:v>
                </c:pt>
                <c:pt idx="95">
                  <c:v>80.651899999999998</c:v>
                </c:pt>
                <c:pt idx="96">
                  <c:v>81.844570000000004</c:v>
                </c:pt>
                <c:pt idx="97">
                  <c:v>82.440719999999999</c:v>
                </c:pt>
                <c:pt idx="98">
                  <c:v>83.652090000000001</c:v>
                </c:pt>
                <c:pt idx="99">
                  <c:v>84.516210000000001</c:v>
                </c:pt>
                <c:pt idx="100">
                  <c:v>85.392309999999995</c:v>
                </c:pt>
                <c:pt idx="101">
                  <c:v>86.729780000000005</c:v>
                </c:pt>
                <c:pt idx="102">
                  <c:v>87.461560000000006</c:v>
                </c:pt>
                <c:pt idx="103">
                  <c:v>88.740849999999995</c:v>
                </c:pt>
                <c:pt idx="104">
                  <c:v>89.776049999999998</c:v>
                </c:pt>
                <c:pt idx="105">
                  <c:v>89.776049999999998</c:v>
                </c:pt>
                <c:pt idx="106">
                  <c:v>90.032240000000002</c:v>
                </c:pt>
                <c:pt idx="107">
                  <c:v>90.618750000000006</c:v>
                </c:pt>
                <c:pt idx="108">
                  <c:v>91.731679999999997</c:v>
                </c:pt>
                <c:pt idx="109">
                  <c:v>92.795150000000007</c:v>
                </c:pt>
                <c:pt idx="110">
                  <c:v>93.816770000000005</c:v>
                </c:pt>
                <c:pt idx="111">
                  <c:v>94.646249999999995</c:v>
                </c:pt>
                <c:pt idx="112">
                  <c:v>94.961359999999999</c:v>
                </c:pt>
                <c:pt idx="113">
                  <c:v>95.181600000000003</c:v>
                </c:pt>
                <c:pt idx="114">
                  <c:v>95.825230000000005</c:v>
                </c:pt>
                <c:pt idx="115">
                  <c:v>96.723830000000007</c:v>
                </c:pt>
                <c:pt idx="116">
                  <c:v>97.496480000000005</c:v>
                </c:pt>
                <c:pt idx="117">
                  <c:v>97.528599999999997</c:v>
                </c:pt>
                <c:pt idx="118">
                  <c:v>97.790549999999996</c:v>
                </c:pt>
                <c:pt idx="119">
                  <c:v>98.780360000000002</c:v>
                </c:pt>
                <c:pt idx="120">
                  <c:v>99.817490000000006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2-3000-494C-BB11-9D94C9EB7DA0}"/>
            </c:ext>
          </c:extLst>
        </c:ser>
        <c:ser>
          <c:idx val="3"/>
          <c:order val="3"/>
          <c:tx>
            <c:v>B12 Replete Normal</c:v>
          </c:tx>
          <c:spPr>
            <a:ln w="19050" cap="rnd">
              <a:solidFill>
                <a:schemeClr val="accent4"/>
              </a:solidFill>
              <a:prstDash val="solid"/>
              <a:round/>
            </a:ln>
            <a:effectLst/>
          </c:spPr>
          <c:marker>
            <c:symbol val="none"/>
          </c:marker>
          <c:xVal>
            <c:numRef>
              <c:f>Graphs!$H$263:$H$383</c:f>
              <c:numCache>
                <c:formatCode>General</c:formatCode>
                <c:ptCount val="121"/>
                <c:pt idx="0">
                  <c:v>42.2</c:v>
                </c:pt>
                <c:pt idx="1">
                  <c:v>57.029499999999999</c:v>
                </c:pt>
                <c:pt idx="2">
                  <c:v>62.02581</c:v>
                </c:pt>
                <c:pt idx="3">
                  <c:v>63.4</c:v>
                </c:pt>
                <c:pt idx="4">
                  <c:v>63.5</c:v>
                </c:pt>
                <c:pt idx="5">
                  <c:v>64.860169999999997</c:v>
                </c:pt>
                <c:pt idx="6">
                  <c:v>67.851780000000005</c:v>
                </c:pt>
                <c:pt idx="7">
                  <c:v>69.5</c:v>
                </c:pt>
                <c:pt idx="8">
                  <c:v>69.599999999999994</c:v>
                </c:pt>
                <c:pt idx="9">
                  <c:v>69.605919999999998</c:v>
                </c:pt>
                <c:pt idx="10">
                  <c:v>71.673090000000002</c:v>
                </c:pt>
                <c:pt idx="11">
                  <c:v>73.503919999999994</c:v>
                </c:pt>
                <c:pt idx="12">
                  <c:v>74.930660000000003</c:v>
                </c:pt>
                <c:pt idx="13">
                  <c:v>76.801000000000002</c:v>
                </c:pt>
                <c:pt idx="14">
                  <c:v>77.599999999999994</c:v>
                </c:pt>
                <c:pt idx="15">
                  <c:v>77.7</c:v>
                </c:pt>
                <c:pt idx="16">
                  <c:v>77.815309999999997</c:v>
                </c:pt>
                <c:pt idx="17">
                  <c:v>79.394959999999998</c:v>
                </c:pt>
                <c:pt idx="18">
                  <c:v>80.391469999999998</c:v>
                </c:pt>
                <c:pt idx="19">
                  <c:v>81.867469999999997</c:v>
                </c:pt>
                <c:pt idx="20">
                  <c:v>83.439130000000006</c:v>
                </c:pt>
                <c:pt idx="21">
                  <c:v>84.554829999999995</c:v>
                </c:pt>
                <c:pt idx="22">
                  <c:v>86.328890000000001</c:v>
                </c:pt>
                <c:pt idx="23">
                  <c:v>87.120490000000004</c:v>
                </c:pt>
                <c:pt idx="24">
                  <c:v>88.281009999999995</c:v>
                </c:pt>
                <c:pt idx="25">
                  <c:v>89.073139999999995</c:v>
                </c:pt>
                <c:pt idx="26">
                  <c:v>90.306510000000003</c:v>
                </c:pt>
                <c:pt idx="27">
                  <c:v>91.337530000000001</c:v>
                </c:pt>
                <c:pt idx="28">
                  <c:v>92.299009999999996</c:v>
                </c:pt>
                <c:pt idx="29">
                  <c:v>94.041820000000001</c:v>
                </c:pt>
                <c:pt idx="30">
                  <c:v>95.594980000000007</c:v>
                </c:pt>
                <c:pt idx="31">
                  <c:v>96.9</c:v>
                </c:pt>
                <c:pt idx="32">
                  <c:v>96.958079999999995</c:v>
                </c:pt>
                <c:pt idx="33">
                  <c:v>97</c:v>
                </c:pt>
                <c:pt idx="34">
                  <c:v>97.824330000000003</c:v>
                </c:pt>
                <c:pt idx="35">
                  <c:v>98.937449999999998</c:v>
                </c:pt>
                <c:pt idx="36">
                  <c:v>99.727530000000002</c:v>
                </c:pt>
                <c:pt idx="37">
                  <c:v>100.37269999999999</c:v>
                </c:pt>
                <c:pt idx="38">
                  <c:v>101.3121</c:v>
                </c:pt>
                <c:pt idx="39">
                  <c:v>102.3994</c:v>
                </c:pt>
                <c:pt idx="40">
                  <c:v>103.4709</c:v>
                </c:pt>
                <c:pt idx="41">
                  <c:v>104.7775</c:v>
                </c:pt>
                <c:pt idx="42">
                  <c:v>105.71939999999999</c:v>
                </c:pt>
                <c:pt idx="43">
                  <c:v>106.6369</c:v>
                </c:pt>
                <c:pt idx="44">
                  <c:v>107.47150000000001</c:v>
                </c:pt>
                <c:pt idx="45">
                  <c:v>108.26949999999999</c:v>
                </c:pt>
                <c:pt idx="46">
                  <c:v>109.2667</c:v>
                </c:pt>
                <c:pt idx="47">
                  <c:v>110.6669</c:v>
                </c:pt>
                <c:pt idx="48">
                  <c:v>111</c:v>
                </c:pt>
                <c:pt idx="49">
                  <c:v>111.7077</c:v>
                </c:pt>
                <c:pt idx="50">
                  <c:v>112</c:v>
                </c:pt>
                <c:pt idx="51">
                  <c:v>112.6538</c:v>
                </c:pt>
                <c:pt idx="52">
                  <c:v>113.4753</c:v>
                </c:pt>
                <c:pt idx="53">
                  <c:v>114.2403</c:v>
                </c:pt>
                <c:pt idx="54">
                  <c:v>115.04340000000001</c:v>
                </c:pt>
                <c:pt idx="55">
                  <c:v>116.17059999999999</c:v>
                </c:pt>
                <c:pt idx="56">
                  <c:v>117.01439999999999</c:v>
                </c:pt>
                <c:pt idx="57">
                  <c:v>117.8771</c:v>
                </c:pt>
                <c:pt idx="58">
                  <c:v>118.7854</c:v>
                </c:pt>
                <c:pt idx="59">
                  <c:v>119.545</c:v>
                </c:pt>
                <c:pt idx="60">
                  <c:v>120</c:v>
                </c:pt>
                <c:pt idx="61">
                  <c:v>120.3006</c:v>
                </c:pt>
                <c:pt idx="62">
                  <c:v>121</c:v>
                </c:pt>
                <c:pt idx="63">
                  <c:v>121.1797</c:v>
                </c:pt>
                <c:pt idx="64">
                  <c:v>122.29770000000001</c:v>
                </c:pt>
                <c:pt idx="65">
                  <c:v>123.39279999999999</c:v>
                </c:pt>
                <c:pt idx="66">
                  <c:v>124.3077</c:v>
                </c:pt>
                <c:pt idx="67">
                  <c:v>125.0355</c:v>
                </c:pt>
                <c:pt idx="68">
                  <c:v>126.003</c:v>
                </c:pt>
                <c:pt idx="69">
                  <c:v>127.07769999999999</c:v>
                </c:pt>
                <c:pt idx="70">
                  <c:v>127.98820000000001</c:v>
                </c:pt>
                <c:pt idx="71">
                  <c:v>129.1987</c:v>
                </c:pt>
                <c:pt idx="72">
                  <c:v>130.3365</c:v>
                </c:pt>
                <c:pt idx="73">
                  <c:v>131.6139</c:v>
                </c:pt>
                <c:pt idx="74">
                  <c:v>133.0401</c:v>
                </c:pt>
                <c:pt idx="75">
                  <c:v>133.9734</c:v>
                </c:pt>
                <c:pt idx="76">
                  <c:v>134.839</c:v>
                </c:pt>
                <c:pt idx="77">
                  <c:v>135.876</c:v>
                </c:pt>
                <c:pt idx="78">
                  <c:v>137.54419999999999</c:v>
                </c:pt>
                <c:pt idx="79">
                  <c:v>138.68899999999999</c:v>
                </c:pt>
                <c:pt idx="80">
                  <c:v>139.62360000000001</c:v>
                </c:pt>
                <c:pt idx="81">
                  <c:v>140.83420000000001</c:v>
                </c:pt>
                <c:pt idx="82">
                  <c:v>142.76429999999999</c:v>
                </c:pt>
                <c:pt idx="83">
                  <c:v>143.7816</c:v>
                </c:pt>
                <c:pt idx="84">
                  <c:v>144.78890000000001</c:v>
                </c:pt>
                <c:pt idx="85">
                  <c:v>145.8578</c:v>
                </c:pt>
                <c:pt idx="86">
                  <c:v>146.77719999999999</c:v>
                </c:pt>
                <c:pt idx="87">
                  <c:v>148</c:v>
                </c:pt>
                <c:pt idx="88">
                  <c:v>148.47210000000001</c:v>
                </c:pt>
                <c:pt idx="89">
                  <c:v>149</c:v>
                </c:pt>
                <c:pt idx="90">
                  <c:v>150.31280000000001</c:v>
                </c:pt>
                <c:pt idx="91">
                  <c:v>151.45939999999999</c:v>
                </c:pt>
                <c:pt idx="92">
                  <c:v>152.66130000000001</c:v>
                </c:pt>
                <c:pt idx="93">
                  <c:v>154.7868</c:v>
                </c:pt>
                <c:pt idx="94">
                  <c:v>157.0093</c:v>
                </c:pt>
                <c:pt idx="95">
                  <c:v>158.7749</c:v>
                </c:pt>
                <c:pt idx="96">
                  <c:v>160.29480000000001</c:v>
                </c:pt>
                <c:pt idx="97">
                  <c:v>162.63329999999999</c:v>
                </c:pt>
                <c:pt idx="98">
                  <c:v>165.2337</c:v>
                </c:pt>
                <c:pt idx="99">
                  <c:v>167.1515</c:v>
                </c:pt>
                <c:pt idx="100">
                  <c:v>168.71019999999999</c:v>
                </c:pt>
                <c:pt idx="101">
                  <c:v>170.7192</c:v>
                </c:pt>
                <c:pt idx="102">
                  <c:v>173.2741</c:v>
                </c:pt>
                <c:pt idx="103">
                  <c:v>175.60929999999999</c:v>
                </c:pt>
                <c:pt idx="104">
                  <c:v>178.47030000000001</c:v>
                </c:pt>
                <c:pt idx="105">
                  <c:v>179</c:v>
                </c:pt>
                <c:pt idx="106">
                  <c:v>180</c:v>
                </c:pt>
                <c:pt idx="107">
                  <c:v>182.19880000000001</c:v>
                </c:pt>
                <c:pt idx="108">
                  <c:v>188.6096</c:v>
                </c:pt>
                <c:pt idx="109">
                  <c:v>193.90029999999999</c:v>
                </c:pt>
                <c:pt idx="110">
                  <c:v>203.69540000000001</c:v>
                </c:pt>
                <c:pt idx="111">
                  <c:v>213.84219999999999</c:v>
                </c:pt>
                <c:pt idx="112">
                  <c:v>214</c:v>
                </c:pt>
                <c:pt idx="113">
                  <c:v>215</c:v>
                </c:pt>
                <c:pt idx="114">
                  <c:v>223.66</c:v>
                </c:pt>
                <c:pt idx="115">
                  <c:v>241.78120000000001</c:v>
                </c:pt>
                <c:pt idx="116">
                  <c:v>254</c:v>
                </c:pt>
                <c:pt idx="117">
                  <c:v>255</c:v>
                </c:pt>
                <c:pt idx="118">
                  <c:v>255.6825</c:v>
                </c:pt>
                <c:pt idx="119">
                  <c:v>300.35500000000002</c:v>
                </c:pt>
                <c:pt idx="120">
                  <c:v>493</c:v>
                </c:pt>
              </c:numCache>
            </c:numRef>
          </c:xVal>
          <c:yVal>
            <c:numRef>
              <c:f>Graphs!$I$263:$I$383</c:f>
              <c:numCache>
                <c:formatCode>General</c:formatCode>
                <c:ptCount val="121"/>
                <c:pt idx="0">
                  <c:v>5.0180000000000002E-2</c:v>
                </c:pt>
                <c:pt idx="1">
                  <c:v>1.0232000000000001</c:v>
                </c:pt>
                <c:pt idx="2">
                  <c:v>2.0407899999999999</c:v>
                </c:pt>
                <c:pt idx="3">
                  <c:v>2.4627400000000002</c:v>
                </c:pt>
                <c:pt idx="4">
                  <c:v>2.5137700000000001</c:v>
                </c:pt>
                <c:pt idx="5">
                  <c:v>2.95878</c:v>
                </c:pt>
                <c:pt idx="6">
                  <c:v>3.9917799999999999</c:v>
                </c:pt>
                <c:pt idx="7">
                  <c:v>4.9959199999999999</c:v>
                </c:pt>
                <c:pt idx="8">
                  <c:v>5.0358999999999998</c:v>
                </c:pt>
                <c:pt idx="9">
                  <c:v>5.0358999999999998</c:v>
                </c:pt>
                <c:pt idx="10">
                  <c:v>6.0027600000000003</c:v>
                </c:pt>
                <c:pt idx="11">
                  <c:v>7.0312999999999999</c:v>
                </c:pt>
                <c:pt idx="12">
                  <c:v>8.0024200000000008</c:v>
                </c:pt>
                <c:pt idx="13">
                  <c:v>9.0285799999999998</c:v>
                </c:pt>
                <c:pt idx="14">
                  <c:v>9.8782399999999999</c:v>
                </c:pt>
                <c:pt idx="15">
                  <c:v>10.02247</c:v>
                </c:pt>
                <c:pt idx="16">
                  <c:v>10.02247</c:v>
                </c:pt>
                <c:pt idx="17">
                  <c:v>10.92042</c:v>
                </c:pt>
                <c:pt idx="18">
                  <c:v>11.929270000000001</c:v>
                </c:pt>
                <c:pt idx="19">
                  <c:v>12.930339999999999</c:v>
                </c:pt>
                <c:pt idx="20">
                  <c:v>13.97237</c:v>
                </c:pt>
                <c:pt idx="21">
                  <c:v>14.987780000000001</c:v>
                </c:pt>
                <c:pt idx="22">
                  <c:v>15.92826</c:v>
                </c:pt>
                <c:pt idx="23">
                  <c:v>16.987960000000001</c:v>
                </c:pt>
                <c:pt idx="24">
                  <c:v>17.913609999999998</c:v>
                </c:pt>
                <c:pt idx="25">
                  <c:v>18.920439999999999</c:v>
                </c:pt>
                <c:pt idx="26">
                  <c:v>19.99737</c:v>
                </c:pt>
                <c:pt idx="27">
                  <c:v>20.93234</c:v>
                </c:pt>
                <c:pt idx="28">
                  <c:v>21.78528</c:v>
                </c:pt>
                <c:pt idx="29">
                  <c:v>22.924320000000002</c:v>
                </c:pt>
                <c:pt idx="30">
                  <c:v>23.89536</c:v>
                </c:pt>
                <c:pt idx="31">
                  <c:v>24.911439999999999</c:v>
                </c:pt>
                <c:pt idx="32">
                  <c:v>24.911439999999999</c:v>
                </c:pt>
                <c:pt idx="33">
                  <c:v>25.05386</c:v>
                </c:pt>
                <c:pt idx="34">
                  <c:v>25.936119999999999</c:v>
                </c:pt>
                <c:pt idx="35">
                  <c:v>26.94004</c:v>
                </c:pt>
                <c:pt idx="36">
                  <c:v>27.954820000000002</c:v>
                </c:pt>
                <c:pt idx="37">
                  <c:v>28.554559999999999</c:v>
                </c:pt>
                <c:pt idx="38">
                  <c:v>29.710139999999999</c:v>
                </c:pt>
                <c:pt idx="39">
                  <c:v>30.584219999999998</c:v>
                </c:pt>
                <c:pt idx="40">
                  <c:v>31.57687</c:v>
                </c:pt>
                <c:pt idx="41">
                  <c:v>32.429769999999998</c:v>
                </c:pt>
                <c:pt idx="42">
                  <c:v>33.132579999999997</c:v>
                </c:pt>
                <c:pt idx="43">
                  <c:v>34.302239999999998</c:v>
                </c:pt>
                <c:pt idx="44">
                  <c:v>35.353409999999997</c:v>
                </c:pt>
                <c:pt idx="45">
                  <c:v>36.660089999999997</c:v>
                </c:pt>
                <c:pt idx="46">
                  <c:v>37.800060000000002</c:v>
                </c:pt>
                <c:pt idx="47">
                  <c:v>38.418529999999997</c:v>
                </c:pt>
                <c:pt idx="48">
                  <c:v>39.2346</c:v>
                </c:pt>
                <c:pt idx="49">
                  <c:v>39.2346</c:v>
                </c:pt>
                <c:pt idx="50">
                  <c:v>40.260420000000003</c:v>
                </c:pt>
                <c:pt idx="51">
                  <c:v>40.260420000000003</c:v>
                </c:pt>
                <c:pt idx="52">
                  <c:v>41.327889999999996</c:v>
                </c:pt>
                <c:pt idx="53">
                  <c:v>42.6496</c:v>
                </c:pt>
                <c:pt idx="54">
                  <c:v>43.915500000000002</c:v>
                </c:pt>
                <c:pt idx="55">
                  <c:v>44.74747</c:v>
                </c:pt>
                <c:pt idx="56">
                  <c:v>45.930439999999997</c:v>
                </c:pt>
                <c:pt idx="57">
                  <c:v>45.930439999999997</c:v>
                </c:pt>
                <c:pt idx="58">
                  <c:v>47.087009999999999</c:v>
                </c:pt>
                <c:pt idx="59">
                  <c:v>48.176400000000001</c:v>
                </c:pt>
                <c:pt idx="60">
                  <c:v>49.578220000000002</c:v>
                </c:pt>
                <c:pt idx="61">
                  <c:v>49.578220000000002</c:v>
                </c:pt>
                <c:pt idx="62">
                  <c:v>50.77572</c:v>
                </c:pt>
                <c:pt idx="63">
                  <c:v>50.77572</c:v>
                </c:pt>
                <c:pt idx="64">
                  <c:v>51.667180000000002</c:v>
                </c:pt>
                <c:pt idx="65">
                  <c:v>52.562190000000001</c:v>
                </c:pt>
                <c:pt idx="66">
                  <c:v>53.50206</c:v>
                </c:pt>
                <c:pt idx="67">
                  <c:v>54.890349999999998</c:v>
                </c:pt>
                <c:pt idx="68">
                  <c:v>55.921930000000003</c:v>
                </c:pt>
                <c:pt idx="69">
                  <c:v>56.837319999999998</c:v>
                </c:pt>
                <c:pt idx="70">
                  <c:v>56.837319999999998</c:v>
                </c:pt>
                <c:pt idx="71">
                  <c:v>58.771210000000004</c:v>
                </c:pt>
                <c:pt idx="72">
                  <c:v>59.509889999999999</c:v>
                </c:pt>
                <c:pt idx="73">
                  <c:v>60.716099999999997</c:v>
                </c:pt>
                <c:pt idx="74">
                  <c:v>61.868380000000002</c:v>
                </c:pt>
                <c:pt idx="75">
                  <c:v>61.868380000000002</c:v>
                </c:pt>
                <c:pt idx="76">
                  <c:v>62.937420000000003</c:v>
                </c:pt>
                <c:pt idx="77">
                  <c:v>64.092770000000002</c:v>
                </c:pt>
                <c:pt idx="78">
                  <c:v>65.468040000000002</c:v>
                </c:pt>
                <c:pt idx="79">
                  <c:v>66.265950000000004</c:v>
                </c:pt>
                <c:pt idx="80">
                  <c:v>67.186260000000004</c:v>
                </c:pt>
                <c:pt idx="81">
                  <c:v>68.327280000000002</c:v>
                </c:pt>
                <c:pt idx="82">
                  <c:v>69.364099999999993</c:v>
                </c:pt>
                <c:pt idx="83">
                  <c:v>70.056569999999994</c:v>
                </c:pt>
                <c:pt idx="84">
                  <c:v>71.12433</c:v>
                </c:pt>
                <c:pt idx="85">
                  <c:v>72.093450000000004</c:v>
                </c:pt>
                <c:pt idx="86">
                  <c:v>73.018079999999998</c:v>
                </c:pt>
                <c:pt idx="87">
                  <c:v>74.641009999999994</c:v>
                </c:pt>
                <c:pt idx="88">
                  <c:v>74.641009999999994</c:v>
                </c:pt>
                <c:pt idx="89">
                  <c:v>75.151679999999999</c:v>
                </c:pt>
                <c:pt idx="90">
                  <c:v>75.628889999999998</c:v>
                </c:pt>
                <c:pt idx="91">
                  <c:v>76.431359999999998</c:v>
                </c:pt>
                <c:pt idx="92">
                  <c:v>77.402709999999999</c:v>
                </c:pt>
                <c:pt idx="93">
                  <c:v>78.696100000000001</c:v>
                </c:pt>
                <c:pt idx="94">
                  <c:v>79.864519999999999</c:v>
                </c:pt>
                <c:pt idx="95">
                  <c:v>80.554329999999993</c:v>
                </c:pt>
                <c:pt idx="96">
                  <c:v>81.619</c:v>
                </c:pt>
                <c:pt idx="97">
                  <c:v>82.728759999999994</c:v>
                </c:pt>
                <c:pt idx="98">
                  <c:v>83.670379999999994</c:v>
                </c:pt>
                <c:pt idx="99">
                  <c:v>84.760509999999996</c:v>
                </c:pt>
                <c:pt idx="100">
                  <c:v>85.415170000000003</c:v>
                </c:pt>
                <c:pt idx="101">
                  <c:v>86.35454</c:v>
                </c:pt>
                <c:pt idx="102">
                  <c:v>87.703270000000003</c:v>
                </c:pt>
                <c:pt idx="103">
                  <c:v>88.371470000000002</c:v>
                </c:pt>
                <c:pt idx="104">
                  <c:v>89.780349999999999</c:v>
                </c:pt>
                <c:pt idx="105">
                  <c:v>89.925269999999998</c:v>
                </c:pt>
                <c:pt idx="106">
                  <c:v>90.108040000000003</c:v>
                </c:pt>
                <c:pt idx="107">
                  <c:v>90.809830000000005</c:v>
                </c:pt>
                <c:pt idx="108">
                  <c:v>91.679429999999996</c:v>
                </c:pt>
                <c:pt idx="109">
                  <c:v>92.480350000000001</c:v>
                </c:pt>
                <c:pt idx="110">
                  <c:v>93.796350000000004</c:v>
                </c:pt>
                <c:pt idx="111">
                  <c:v>94.629450000000006</c:v>
                </c:pt>
                <c:pt idx="112">
                  <c:v>94.876260000000002</c:v>
                </c:pt>
                <c:pt idx="113">
                  <c:v>95.095190000000002</c:v>
                </c:pt>
                <c:pt idx="114">
                  <c:v>95.707260000000005</c:v>
                </c:pt>
                <c:pt idx="115">
                  <c:v>96.81541</c:v>
                </c:pt>
                <c:pt idx="116">
                  <c:v>97.487390000000005</c:v>
                </c:pt>
                <c:pt idx="117">
                  <c:v>97.702370000000002</c:v>
                </c:pt>
                <c:pt idx="118">
                  <c:v>97.702370000000002</c:v>
                </c:pt>
                <c:pt idx="119">
                  <c:v>98.777510000000007</c:v>
                </c:pt>
                <c:pt idx="120">
                  <c:v>99.826099999999997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3-3000-494C-BB11-9D94C9EB7DA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80306936"/>
        <c:axId val="580304968"/>
      </c:scatterChart>
      <c:valAx>
        <c:axId val="580306936"/>
        <c:scaling>
          <c:orientation val="minMax"/>
          <c:max val="800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100" b="0" i="0" u="none" strike="noStrike" kern="1200" baseline="0">
                    <a:solidFill>
                      <a:schemeClr val="tx1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r>
                  <a:rPr lang="en-US" sz="1100" dirty="0" err="1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Methylmalonic</a:t>
                </a:r>
                <a:r>
                  <a:rPr lang="en-US" sz="1100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acid, </a:t>
                </a:r>
                <a:r>
                  <a:rPr lang="en-US" sz="1100" dirty="0" err="1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nmol</a:t>
                </a:r>
                <a:r>
                  <a:rPr lang="en-US" sz="11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/L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100" b="0" i="0" u="none" strike="noStrike" kern="1200" baseline="0">
                  <a:solidFill>
                    <a:schemeClr val="tx1"/>
                  </a:solidFill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580304968"/>
        <c:crosses val="autoZero"/>
        <c:crossBetween val="midCat"/>
      </c:valAx>
      <c:valAx>
        <c:axId val="580304968"/>
        <c:scaling>
          <c:orientation val="minMax"/>
          <c:max val="100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100" b="0" i="0" u="none" strike="noStrike" kern="1200" baseline="0">
                    <a:solidFill>
                      <a:schemeClr val="tx1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r>
                  <a:rPr lang="en-US" sz="1100" b="0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Weighted percent, %</a:t>
                </a:r>
                <a:endParaRPr lang="en-US" sz="1100" b="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c:rich>
          </c:tx>
          <c:layout>
            <c:manualLayout>
              <c:xMode val="edge"/>
              <c:yMode val="edge"/>
              <c:x val="3.5407883868223869E-2"/>
              <c:y val="0.11902894538451304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100" b="0" i="0" u="none" strike="noStrike" kern="1200" baseline="0">
                  <a:solidFill>
                    <a:schemeClr val="tx1"/>
                  </a:solidFill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580306936"/>
        <c:crosses val="autoZero"/>
        <c:crossBetween val="midCat"/>
        <c:majorUnit val="20"/>
      </c:valAx>
      <c:spPr>
        <a:noFill/>
        <a:ln w="25400"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5866524496937884"/>
          <c:y val="6.1238783430061484E-2"/>
          <c:w val="0.79185558836395442"/>
          <c:h val="0.73331170004492441"/>
        </c:manualLayout>
      </c:layout>
      <c:scatterChart>
        <c:scatterStyle val="smoothMarker"/>
        <c:varyColors val="0"/>
        <c:ser>
          <c:idx val="0"/>
          <c:order val="0"/>
          <c:tx>
            <c:v>Overall</c:v>
          </c:tx>
          <c:spPr>
            <a:ln w="19050" cap="rnd">
              <a:solidFill>
                <a:sysClr val="windowText" lastClr="000000"/>
              </a:solidFill>
              <a:prstDash val="dash"/>
              <a:round/>
            </a:ln>
            <a:effectLst/>
          </c:spPr>
          <c:marker>
            <c:symbol val="none"/>
          </c:marker>
          <c:xVal>
            <c:numRef>
              <c:f>Graphs!$B$394:$B$514</c:f>
              <c:numCache>
                <c:formatCode>General</c:formatCode>
                <c:ptCount val="121"/>
                <c:pt idx="0">
                  <c:v>26.7</c:v>
                </c:pt>
                <c:pt idx="1">
                  <c:v>64.408630000000002</c:v>
                </c:pt>
                <c:pt idx="2">
                  <c:v>70.608940000000004</c:v>
                </c:pt>
                <c:pt idx="3">
                  <c:v>72.8</c:v>
                </c:pt>
                <c:pt idx="4">
                  <c:v>72.900000000000006</c:v>
                </c:pt>
                <c:pt idx="5">
                  <c:v>74.896559999999994</c:v>
                </c:pt>
                <c:pt idx="6">
                  <c:v>78.551119999999997</c:v>
                </c:pt>
                <c:pt idx="7">
                  <c:v>80.7</c:v>
                </c:pt>
                <c:pt idx="8">
                  <c:v>80.739779999999996</c:v>
                </c:pt>
                <c:pt idx="9">
                  <c:v>80.8</c:v>
                </c:pt>
                <c:pt idx="10">
                  <c:v>82.754829999999998</c:v>
                </c:pt>
                <c:pt idx="11">
                  <c:v>84.646079999999998</c:v>
                </c:pt>
                <c:pt idx="12">
                  <c:v>86.828339999999997</c:v>
                </c:pt>
                <c:pt idx="13">
                  <c:v>88.521209999999996</c:v>
                </c:pt>
                <c:pt idx="14">
                  <c:v>90</c:v>
                </c:pt>
                <c:pt idx="15">
                  <c:v>90.014690000000002</c:v>
                </c:pt>
                <c:pt idx="16">
                  <c:v>90.1</c:v>
                </c:pt>
                <c:pt idx="17">
                  <c:v>92.053169999999994</c:v>
                </c:pt>
                <c:pt idx="18">
                  <c:v>94.218000000000004</c:v>
                </c:pt>
                <c:pt idx="19">
                  <c:v>95.581770000000006</c:v>
                </c:pt>
                <c:pt idx="20">
                  <c:v>97.487340000000003</c:v>
                </c:pt>
                <c:pt idx="21">
                  <c:v>99.624589999999998</c:v>
                </c:pt>
                <c:pt idx="22">
                  <c:v>100.90900000000001</c:v>
                </c:pt>
                <c:pt idx="23">
                  <c:v>102.117</c:v>
                </c:pt>
                <c:pt idx="24">
                  <c:v>103.3022</c:v>
                </c:pt>
                <c:pt idx="25">
                  <c:v>104.4823</c:v>
                </c:pt>
                <c:pt idx="26">
                  <c:v>106.06399999999999</c:v>
                </c:pt>
                <c:pt idx="27">
                  <c:v>107.6378</c:v>
                </c:pt>
                <c:pt idx="28">
                  <c:v>108.93429999999999</c:v>
                </c:pt>
                <c:pt idx="29">
                  <c:v>110.2747</c:v>
                </c:pt>
                <c:pt idx="30">
                  <c:v>111.152</c:v>
                </c:pt>
                <c:pt idx="31">
                  <c:v>112</c:v>
                </c:pt>
                <c:pt idx="32">
                  <c:v>112.2953</c:v>
                </c:pt>
                <c:pt idx="33">
                  <c:v>113</c:v>
                </c:pt>
                <c:pt idx="34">
                  <c:v>113.6083</c:v>
                </c:pt>
                <c:pt idx="35">
                  <c:v>114.67740000000001</c:v>
                </c:pt>
                <c:pt idx="36">
                  <c:v>115.9066</c:v>
                </c:pt>
                <c:pt idx="37">
                  <c:v>117.4316</c:v>
                </c:pt>
                <c:pt idx="38">
                  <c:v>118.4024</c:v>
                </c:pt>
                <c:pt idx="39">
                  <c:v>119.82040000000001</c:v>
                </c:pt>
                <c:pt idx="40">
                  <c:v>120.8565</c:v>
                </c:pt>
                <c:pt idx="41">
                  <c:v>122.1169</c:v>
                </c:pt>
                <c:pt idx="42">
                  <c:v>123.0234</c:v>
                </c:pt>
                <c:pt idx="43">
                  <c:v>124.3614</c:v>
                </c:pt>
                <c:pt idx="44">
                  <c:v>125.1317</c:v>
                </c:pt>
                <c:pt idx="45">
                  <c:v>126.361</c:v>
                </c:pt>
                <c:pt idx="46">
                  <c:v>127.8075</c:v>
                </c:pt>
                <c:pt idx="47">
                  <c:v>128.9042</c:v>
                </c:pt>
                <c:pt idx="48">
                  <c:v>130</c:v>
                </c:pt>
                <c:pt idx="49">
                  <c:v>130.1575</c:v>
                </c:pt>
                <c:pt idx="50">
                  <c:v>131</c:v>
                </c:pt>
                <c:pt idx="51">
                  <c:v>131.4796</c:v>
                </c:pt>
                <c:pt idx="52">
                  <c:v>132.9444</c:v>
                </c:pt>
                <c:pt idx="53">
                  <c:v>134.02600000000001</c:v>
                </c:pt>
                <c:pt idx="54">
                  <c:v>135.52780000000001</c:v>
                </c:pt>
                <c:pt idx="55">
                  <c:v>137.32849999999999</c:v>
                </c:pt>
                <c:pt idx="56">
                  <c:v>138.4297</c:v>
                </c:pt>
                <c:pt idx="57">
                  <c:v>139.66999999999999</c:v>
                </c:pt>
                <c:pt idx="58">
                  <c:v>141.30340000000001</c:v>
                </c:pt>
                <c:pt idx="59">
                  <c:v>143.07089999999999</c:v>
                </c:pt>
                <c:pt idx="60">
                  <c:v>144</c:v>
                </c:pt>
                <c:pt idx="61">
                  <c:v>144.20089999999999</c:v>
                </c:pt>
                <c:pt idx="62">
                  <c:v>145</c:v>
                </c:pt>
                <c:pt idx="63">
                  <c:v>145.4606</c:v>
                </c:pt>
                <c:pt idx="64">
                  <c:v>147.13570000000001</c:v>
                </c:pt>
                <c:pt idx="65">
                  <c:v>148.30779999999999</c:v>
                </c:pt>
                <c:pt idx="66">
                  <c:v>149.83519999999999</c:v>
                </c:pt>
                <c:pt idx="67">
                  <c:v>151.3381</c:v>
                </c:pt>
                <c:pt idx="68">
                  <c:v>152.56270000000001</c:v>
                </c:pt>
                <c:pt idx="69">
                  <c:v>154.05670000000001</c:v>
                </c:pt>
                <c:pt idx="70">
                  <c:v>155.1309</c:v>
                </c:pt>
                <c:pt idx="71">
                  <c:v>156.3245</c:v>
                </c:pt>
                <c:pt idx="72">
                  <c:v>157.5163</c:v>
                </c:pt>
                <c:pt idx="73">
                  <c:v>159.07069999999999</c:v>
                </c:pt>
                <c:pt idx="74">
                  <c:v>161.17519999999999</c:v>
                </c:pt>
                <c:pt idx="75">
                  <c:v>162.9504</c:v>
                </c:pt>
                <c:pt idx="76">
                  <c:v>164.3681</c:v>
                </c:pt>
                <c:pt idx="77">
                  <c:v>165.80770000000001</c:v>
                </c:pt>
                <c:pt idx="78">
                  <c:v>167.53899999999999</c:v>
                </c:pt>
                <c:pt idx="79">
                  <c:v>168.77860000000001</c:v>
                </c:pt>
                <c:pt idx="80">
                  <c:v>170.90180000000001</c:v>
                </c:pt>
                <c:pt idx="81">
                  <c:v>172.40360000000001</c:v>
                </c:pt>
                <c:pt idx="82">
                  <c:v>173.99199999999999</c:v>
                </c:pt>
                <c:pt idx="83">
                  <c:v>175.7165</c:v>
                </c:pt>
                <c:pt idx="84">
                  <c:v>177.191</c:v>
                </c:pt>
                <c:pt idx="85">
                  <c:v>179.7509</c:v>
                </c:pt>
                <c:pt idx="86">
                  <c:v>181.0702</c:v>
                </c:pt>
                <c:pt idx="87">
                  <c:v>183</c:v>
                </c:pt>
                <c:pt idx="88">
                  <c:v>183.255</c:v>
                </c:pt>
                <c:pt idx="89">
                  <c:v>184</c:v>
                </c:pt>
                <c:pt idx="90">
                  <c:v>186.0463</c:v>
                </c:pt>
                <c:pt idx="91">
                  <c:v>189.17769999999999</c:v>
                </c:pt>
                <c:pt idx="92">
                  <c:v>192.28829999999999</c:v>
                </c:pt>
                <c:pt idx="93">
                  <c:v>194.86199999999999</c:v>
                </c:pt>
                <c:pt idx="94">
                  <c:v>199.35910000000001</c:v>
                </c:pt>
                <c:pt idx="95">
                  <c:v>202.5874</c:v>
                </c:pt>
                <c:pt idx="96">
                  <c:v>206.08420000000001</c:v>
                </c:pt>
                <c:pt idx="97">
                  <c:v>210.63069999999999</c:v>
                </c:pt>
                <c:pt idx="98">
                  <c:v>215.64529999999999</c:v>
                </c:pt>
                <c:pt idx="99">
                  <c:v>219.61539999999999</c:v>
                </c:pt>
                <c:pt idx="100">
                  <c:v>225.28550000000001</c:v>
                </c:pt>
                <c:pt idx="101">
                  <c:v>230.27500000000001</c:v>
                </c:pt>
                <c:pt idx="102">
                  <c:v>236.75550000000001</c:v>
                </c:pt>
                <c:pt idx="103">
                  <c:v>244.44739999999999</c:v>
                </c:pt>
                <c:pt idx="104">
                  <c:v>250.90180000000001</c:v>
                </c:pt>
                <c:pt idx="105">
                  <c:v>251</c:v>
                </c:pt>
                <c:pt idx="106">
                  <c:v>252</c:v>
                </c:pt>
                <c:pt idx="107">
                  <c:v>258.45359999999999</c:v>
                </c:pt>
                <c:pt idx="108">
                  <c:v>269.03129999999999</c:v>
                </c:pt>
                <c:pt idx="109">
                  <c:v>282.928</c:v>
                </c:pt>
                <c:pt idx="110">
                  <c:v>305.51639999999998</c:v>
                </c:pt>
                <c:pt idx="111">
                  <c:v>332</c:v>
                </c:pt>
                <c:pt idx="112">
                  <c:v>332.15719999999999</c:v>
                </c:pt>
                <c:pt idx="113">
                  <c:v>333</c:v>
                </c:pt>
                <c:pt idx="114">
                  <c:v>353.77719999999999</c:v>
                </c:pt>
                <c:pt idx="115">
                  <c:v>402.6438</c:v>
                </c:pt>
                <c:pt idx="116">
                  <c:v>437</c:v>
                </c:pt>
                <c:pt idx="117">
                  <c:v>440</c:v>
                </c:pt>
                <c:pt idx="118">
                  <c:v>485.35270000000003</c:v>
                </c:pt>
                <c:pt idx="119">
                  <c:v>591.35580000000004</c:v>
                </c:pt>
                <c:pt idx="120">
                  <c:v>1610</c:v>
                </c:pt>
              </c:numCache>
            </c:numRef>
          </c:xVal>
          <c:yVal>
            <c:numRef>
              <c:f>Graphs!$C$394:$C$514</c:f>
              <c:numCache>
                <c:formatCode>General</c:formatCode>
                <c:ptCount val="121"/>
                <c:pt idx="0">
                  <c:v>0</c:v>
                </c:pt>
                <c:pt idx="1">
                  <c:v>1.0122899999999999</c:v>
                </c:pt>
                <c:pt idx="2">
                  <c:v>2.01051</c:v>
                </c:pt>
                <c:pt idx="3">
                  <c:v>2.4883500000000001</c:v>
                </c:pt>
                <c:pt idx="4">
                  <c:v>2.5158399999999999</c:v>
                </c:pt>
                <c:pt idx="5">
                  <c:v>2.88409</c:v>
                </c:pt>
                <c:pt idx="6">
                  <c:v>3.9109099999999999</c:v>
                </c:pt>
                <c:pt idx="7">
                  <c:v>4.9745699999999999</c:v>
                </c:pt>
                <c:pt idx="8">
                  <c:v>4.9745699999999999</c:v>
                </c:pt>
                <c:pt idx="9">
                  <c:v>5.0609700000000002</c:v>
                </c:pt>
                <c:pt idx="10">
                  <c:v>5.9764499999999998</c:v>
                </c:pt>
                <c:pt idx="11">
                  <c:v>6.9690399999999997</c:v>
                </c:pt>
                <c:pt idx="12">
                  <c:v>7.9517899999999999</c:v>
                </c:pt>
                <c:pt idx="13">
                  <c:v>8.9770500000000002</c:v>
                </c:pt>
                <c:pt idx="14">
                  <c:v>9.9996600000000004</c:v>
                </c:pt>
                <c:pt idx="15">
                  <c:v>9.9996600000000004</c:v>
                </c:pt>
                <c:pt idx="16">
                  <c:v>10.03077</c:v>
                </c:pt>
                <c:pt idx="17">
                  <c:v>10.99117</c:v>
                </c:pt>
                <c:pt idx="18">
                  <c:v>11.9794</c:v>
                </c:pt>
                <c:pt idx="19">
                  <c:v>12.93693</c:v>
                </c:pt>
                <c:pt idx="20">
                  <c:v>13.90753</c:v>
                </c:pt>
                <c:pt idx="21">
                  <c:v>14.98996</c:v>
                </c:pt>
                <c:pt idx="22">
                  <c:v>15.715669999999999</c:v>
                </c:pt>
                <c:pt idx="23">
                  <c:v>16.90483</c:v>
                </c:pt>
                <c:pt idx="24">
                  <c:v>17.69773</c:v>
                </c:pt>
                <c:pt idx="25">
                  <c:v>18.687149999999999</c:v>
                </c:pt>
                <c:pt idx="26">
                  <c:v>19.967639999999999</c:v>
                </c:pt>
                <c:pt idx="27">
                  <c:v>20.391940000000002</c:v>
                </c:pt>
                <c:pt idx="28">
                  <c:v>21.335730000000002</c:v>
                </c:pt>
                <c:pt idx="29">
                  <c:v>22.66479</c:v>
                </c:pt>
                <c:pt idx="30">
                  <c:v>23.856069999999999</c:v>
                </c:pt>
                <c:pt idx="31">
                  <c:v>24.743870000000001</c:v>
                </c:pt>
                <c:pt idx="32">
                  <c:v>24.743870000000001</c:v>
                </c:pt>
                <c:pt idx="33">
                  <c:v>25.577750000000002</c:v>
                </c:pt>
                <c:pt idx="34">
                  <c:v>25.577750000000002</c:v>
                </c:pt>
                <c:pt idx="35">
                  <c:v>26.254110000000001</c:v>
                </c:pt>
                <c:pt idx="36">
                  <c:v>27.33784</c:v>
                </c:pt>
                <c:pt idx="37">
                  <c:v>28.502500000000001</c:v>
                </c:pt>
                <c:pt idx="38">
                  <c:v>29.623539999999998</c:v>
                </c:pt>
                <c:pt idx="39">
                  <c:v>30.522780000000001</c:v>
                </c:pt>
                <c:pt idx="40">
                  <c:v>31.0855</c:v>
                </c:pt>
                <c:pt idx="41">
                  <c:v>32.851939999999999</c:v>
                </c:pt>
                <c:pt idx="42">
                  <c:v>33.969650000000001</c:v>
                </c:pt>
                <c:pt idx="43">
                  <c:v>34.481610000000003</c:v>
                </c:pt>
                <c:pt idx="44">
                  <c:v>35.862459999999999</c:v>
                </c:pt>
                <c:pt idx="45">
                  <c:v>36.752800000000001</c:v>
                </c:pt>
                <c:pt idx="46">
                  <c:v>37.378889999999998</c:v>
                </c:pt>
                <c:pt idx="47">
                  <c:v>38.120690000000003</c:v>
                </c:pt>
                <c:pt idx="48">
                  <c:v>39.858800000000002</c:v>
                </c:pt>
                <c:pt idx="49">
                  <c:v>39.858800000000002</c:v>
                </c:pt>
                <c:pt idx="50">
                  <c:v>40.602969999999999</c:v>
                </c:pt>
                <c:pt idx="51">
                  <c:v>40.602969999999999</c:v>
                </c:pt>
                <c:pt idx="52">
                  <c:v>41.378790000000002</c:v>
                </c:pt>
                <c:pt idx="53">
                  <c:v>42.95393</c:v>
                </c:pt>
                <c:pt idx="54">
                  <c:v>43.692459999999997</c:v>
                </c:pt>
                <c:pt idx="55">
                  <c:v>44.679349999999999</c:v>
                </c:pt>
                <c:pt idx="56">
                  <c:v>45.56803</c:v>
                </c:pt>
                <c:pt idx="57">
                  <c:v>46.50421</c:v>
                </c:pt>
                <c:pt idx="58">
                  <c:v>47.822510000000001</c:v>
                </c:pt>
                <c:pt idx="59">
                  <c:v>48.905549999999998</c:v>
                </c:pt>
                <c:pt idx="60">
                  <c:v>49.779040000000002</c:v>
                </c:pt>
                <c:pt idx="61">
                  <c:v>49.779040000000002</c:v>
                </c:pt>
                <c:pt idx="62">
                  <c:v>50.71246</c:v>
                </c:pt>
                <c:pt idx="63">
                  <c:v>50.71246</c:v>
                </c:pt>
                <c:pt idx="64">
                  <c:v>51.836120000000001</c:v>
                </c:pt>
                <c:pt idx="65">
                  <c:v>52.783560000000001</c:v>
                </c:pt>
                <c:pt idx="66">
                  <c:v>53.368899999999996</c:v>
                </c:pt>
                <c:pt idx="67">
                  <c:v>54.617240000000002</c:v>
                </c:pt>
                <c:pt idx="68">
                  <c:v>55.636519999999997</c:v>
                </c:pt>
                <c:pt idx="69">
                  <c:v>56.906370000000003</c:v>
                </c:pt>
                <c:pt idx="70">
                  <c:v>57.851660000000003</c:v>
                </c:pt>
                <c:pt idx="71">
                  <c:v>58.672110000000004</c:v>
                </c:pt>
                <c:pt idx="72">
                  <c:v>59.553330000000003</c:v>
                </c:pt>
                <c:pt idx="73">
                  <c:v>60.909649999999999</c:v>
                </c:pt>
                <c:pt idx="74">
                  <c:v>61.851930000000003</c:v>
                </c:pt>
                <c:pt idx="75">
                  <c:v>62.44164</c:v>
                </c:pt>
                <c:pt idx="76">
                  <c:v>63.649729999999998</c:v>
                </c:pt>
                <c:pt idx="77">
                  <c:v>64.474649999999997</c:v>
                </c:pt>
                <c:pt idx="78">
                  <c:v>65.452340000000007</c:v>
                </c:pt>
                <c:pt idx="79">
                  <c:v>66.378500000000003</c:v>
                </c:pt>
                <c:pt idx="80">
                  <c:v>67.672259999999994</c:v>
                </c:pt>
                <c:pt idx="81">
                  <c:v>68.698059999999998</c:v>
                </c:pt>
                <c:pt idx="82">
                  <c:v>69.319050000000004</c:v>
                </c:pt>
                <c:pt idx="83">
                  <c:v>70.356740000000002</c:v>
                </c:pt>
                <c:pt idx="84">
                  <c:v>71.855670000000003</c:v>
                </c:pt>
                <c:pt idx="85">
                  <c:v>72.636290000000002</c:v>
                </c:pt>
                <c:pt idx="86">
                  <c:v>73.889629999999997</c:v>
                </c:pt>
                <c:pt idx="87">
                  <c:v>74.798550000000006</c:v>
                </c:pt>
                <c:pt idx="88">
                  <c:v>74.798550000000006</c:v>
                </c:pt>
                <c:pt idx="89">
                  <c:v>75.365160000000003</c:v>
                </c:pt>
                <c:pt idx="90">
                  <c:v>75.918469999999999</c:v>
                </c:pt>
                <c:pt idx="91">
                  <c:v>76.890730000000005</c:v>
                </c:pt>
                <c:pt idx="92">
                  <c:v>77.818070000000006</c:v>
                </c:pt>
                <c:pt idx="93">
                  <c:v>78.637169999999998</c:v>
                </c:pt>
                <c:pt idx="94">
                  <c:v>79.798370000000006</c:v>
                </c:pt>
                <c:pt idx="95">
                  <c:v>80.676150000000007</c:v>
                </c:pt>
                <c:pt idx="96">
                  <c:v>81.91713</c:v>
                </c:pt>
                <c:pt idx="97">
                  <c:v>82.797229999999999</c:v>
                </c:pt>
                <c:pt idx="98">
                  <c:v>83.894900000000007</c:v>
                </c:pt>
                <c:pt idx="99">
                  <c:v>84.749780000000001</c:v>
                </c:pt>
                <c:pt idx="100">
                  <c:v>85.876040000000003</c:v>
                </c:pt>
                <c:pt idx="101">
                  <c:v>86.919449999999998</c:v>
                </c:pt>
                <c:pt idx="102">
                  <c:v>87.737359999999995</c:v>
                </c:pt>
                <c:pt idx="103">
                  <c:v>88.819000000000003</c:v>
                </c:pt>
                <c:pt idx="104">
                  <c:v>89.772199999999998</c:v>
                </c:pt>
                <c:pt idx="105">
                  <c:v>89.945959999999999</c:v>
                </c:pt>
                <c:pt idx="106">
                  <c:v>90.188969999999998</c:v>
                </c:pt>
                <c:pt idx="107">
                  <c:v>90.846760000000003</c:v>
                </c:pt>
                <c:pt idx="108">
                  <c:v>91.921210000000002</c:v>
                </c:pt>
                <c:pt idx="109">
                  <c:v>92.872159999999994</c:v>
                </c:pt>
                <c:pt idx="110">
                  <c:v>93.894739999999999</c:v>
                </c:pt>
                <c:pt idx="111">
                  <c:v>94.894310000000004</c:v>
                </c:pt>
                <c:pt idx="112">
                  <c:v>94.894310000000004</c:v>
                </c:pt>
                <c:pt idx="113">
                  <c:v>95.084400000000002</c:v>
                </c:pt>
                <c:pt idx="114">
                  <c:v>95.869860000000003</c:v>
                </c:pt>
                <c:pt idx="115">
                  <c:v>96.89743</c:v>
                </c:pt>
                <c:pt idx="116">
                  <c:v>97.491129999999998</c:v>
                </c:pt>
                <c:pt idx="117">
                  <c:v>97.524699999999996</c:v>
                </c:pt>
                <c:pt idx="118">
                  <c:v>97.908959999999993</c:v>
                </c:pt>
                <c:pt idx="119">
                  <c:v>98.909120000000001</c:v>
                </c:pt>
                <c:pt idx="120">
                  <c:v>99.919479999999993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8085-4766-A3E7-E973E8C86B49}"/>
            </c:ext>
          </c:extLst>
        </c:ser>
        <c:ser>
          <c:idx val="1"/>
          <c:order val="1"/>
          <c:tx>
            <c:v>Normal</c:v>
          </c:tx>
          <c:spPr>
            <a:ln w="19050" cap="rnd">
              <a:solidFill>
                <a:srgbClr val="00B050"/>
              </a:solidFill>
              <a:round/>
            </a:ln>
            <a:effectLst/>
          </c:spPr>
          <c:marker>
            <c:symbol val="none"/>
          </c:marker>
          <c:xVal>
            <c:numRef>
              <c:f>Graphs!$D$394:$D$514</c:f>
              <c:numCache>
                <c:formatCode>General</c:formatCode>
                <c:ptCount val="121"/>
                <c:pt idx="0">
                  <c:v>26.7</c:v>
                </c:pt>
                <c:pt idx="1">
                  <c:v>63.544690000000003</c:v>
                </c:pt>
                <c:pt idx="2">
                  <c:v>70.599819999999994</c:v>
                </c:pt>
                <c:pt idx="3">
                  <c:v>72.900000000000006</c:v>
                </c:pt>
                <c:pt idx="4">
                  <c:v>73</c:v>
                </c:pt>
                <c:pt idx="5">
                  <c:v>75.18159</c:v>
                </c:pt>
                <c:pt idx="6">
                  <c:v>78.732479999999995</c:v>
                </c:pt>
                <c:pt idx="7">
                  <c:v>81.099999999999994</c:v>
                </c:pt>
                <c:pt idx="8">
                  <c:v>81.179630000000003</c:v>
                </c:pt>
                <c:pt idx="9">
                  <c:v>81.2</c:v>
                </c:pt>
                <c:pt idx="10">
                  <c:v>82.888080000000002</c:v>
                </c:pt>
                <c:pt idx="11">
                  <c:v>85.277079999999998</c:v>
                </c:pt>
                <c:pt idx="12">
                  <c:v>87.148250000000004</c:v>
                </c:pt>
                <c:pt idx="13">
                  <c:v>88.597549999999998</c:v>
                </c:pt>
                <c:pt idx="14">
                  <c:v>89.9</c:v>
                </c:pt>
                <c:pt idx="15">
                  <c:v>90</c:v>
                </c:pt>
                <c:pt idx="16">
                  <c:v>90.000460000000004</c:v>
                </c:pt>
                <c:pt idx="17">
                  <c:v>91.866870000000006</c:v>
                </c:pt>
                <c:pt idx="18">
                  <c:v>94.127030000000005</c:v>
                </c:pt>
                <c:pt idx="19">
                  <c:v>95.163309999999996</c:v>
                </c:pt>
                <c:pt idx="20">
                  <c:v>97.131609999999995</c:v>
                </c:pt>
                <c:pt idx="21">
                  <c:v>98.975229999999996</c:v>
                </c:pt>
                <c:pt idx="22">
                  <c:v>99.968339999999998</c:v>
                </c:pt>
                <c:pt idx="23">
                  <c:v>101.5047</c:v>
                </c:pt>
                <c:pt idx="24">
                  <c:v>102.7636</c:v>
                </c:pt>
                <c:pt idx="25">
                  <c:v>103.7594</c:v>
                </c:pt>
                <c:pt idx="26">
                  <c:v>105.1331</c:v>
                </c:pt>
                <c:pt idx="27">
                  <c:v>106.9555</c:v>
                </c:pt>
                <c:pt idx="28">
                  <c:v>107.9217</c:v>
                </c:pt>
                <c:pt idx="29">
                  <c:v>109.1786</c:v>
                </c:pt>
                <c:pt idx="30">
                  <c:v>110.3715</c:v>
                </c:pt>
                <c:pt idx="31">
                  <c:v>111</c:v>
                </c:pt>
                <c:pt idx="32">
                  <c:v>111.20659999999999</c:v>
                </c:pt>
                <c:pt idx="33">
                  <c:v>112</c:v>
                </c:pt>
                <c:pt idx="34">
                  <c:v>112.2914</c:v>
                </c:pt>
                <c:pt idx="35">
                  <c:v>113.6369</c:v>
                </c:pt>
                <c:pt idx="36">
                  <c:v>114.7876</c:v>
                </c:pt>
                <c:pt idx="37">
                  <c:v>116.0363</c:v>
                </c:pt>
                <c:pt idx="38">
                  <c:v>117.3995</c:v>
                </c:pt>
                <c:pt idx="39">
                  <c:v>118.2505</c:v>
                </c:pt>
                <c:pt idx="40">
                  <c:v>119.37730000000001</c:v>
                </c:pt>
                <c:pt idx="41">
                  <c:v>120.5638</c:v>
                </c:pt>
                <c:pt idx="42">
                  <c:v>121.7479</c:v>
                </c:pt>
                <c:pt idx="43">
                  <c:v>122.7928</c:v>
                </c:pt>
                <c:pt idx="44">
                  <c:v>124.22150000000001</c:v>
                </c:pt>
                <c:pt idx="45">
                  <c:v>124.91070000000001</c:v>
                </c:pt>
                <c:pt idx="46">
                  <c:v>126.0218</c:v>
                </c:pt>
                <c:pt idx="47">
                  <c:v>127.5416</c:v>
                </c:pt>
                <c:pt idx="48">
                  <c:v>128</c:v>
                </c:pt>
                <c:pt idx="49">
                  <c:v>128.67519999999999</c:v>
                </c:pt>
                <c:pt idx="50">
                  <c:v>129</c:v>
                </c:pt>
                <c:pt idx="51">
                  <c:v>130.01310000000001</c:v>
                </c:pt>
                <c:pt idx="52">
                  <c:v>131.19839999999999</c:v>
                </c:pt>
                <c:pt idx="53">
                  <c:v>132.51400000000001</c:v>
                </c:pt>
                <c:pt idx="54">
                  <c:v>133.6182</c:v>
                </c:pt>
                <c:pt idx="55">
                  <c:v>134.76140000000001</c:v>
                </c:pt>
                <c:pt idx="56">
                  <c:v>136.45849999999999</c:v>
                </c:pt>
                <c:pt idx="57">
                  <c:v>137.8357</c:v>
                </c:pt>
                <c:pt idx="58">
                  <c:v>138.89529999999999</c:v>
                </c:pt>
                <c:pt idx="59">
                  <c:v>140.215</c:v>
                </c:pt>
                <c:pt idx="60">
                  <c:v>142</c:v>
                </c:pt>
                <c:pt idx="61">
                  <c:v>142.0712</c:v>
                </c:pt>
                <c:pt idx="62">
                  <c:v>143</c:v>
                </c:pt>
                <c:pt idx="63">
                  <c:v>143.35929999999999</c:v>
                </c:pt>
                <c:pt idx="64">
                  <c:v>144.3621</c:v>
                </c:pt>
                <c:pt idx="65">
                  <c:v>145.62719999999999</c:v>
                </c:pt>
                <c:pt idx="66">
                  <c:v>147.23500000000001</c:v>
                </c:pt>
                <c:pt idx="67">
                  <c:v>148.6771</c:v>
                </c:pt>
                <c:pt idx="68">
                  <c:v>150.33269999999999</c:v>
                </c:pt>
                <c:pt idx="69">
                  <c:v>151.53739999999999</c:v>
                </c:pt>
                <c:pt idx="70">
                  <c:v>152.70689999999999</c:v>
                </c:pt>
                <c:pt idx="71">
                  <c:v>154.04069999999999</c:v>
                </c:pt>
                <c:pt idx="72">
                  <c:v>154.97649999999999</c:v>
                </c:pt>
                <c:pt idx="73">
                  <c:v>156.0085</c:v>
                </c:pt>
                <c:pt idx="74">
                  <c:v>157.04499999999999</c:v>
                </c:pt>
                <c:pt idx="75">
                  <c:v>158.3665</c:v>
                </c:pt>
                <c:pt idx="76">
                  <c:v>159.8365</c:v>
                </c:pt>
                <c:pt idx="77">
                  <c:v>162.3603</c:v>
                </c:pt>
                <c:pt idx="78">
                  <c:v>164.00059999999999</c:v>
                </c:pt>
                <c:pt idx="79">
                  <c:v>165.23249999999999</c:v>
                </c:pt>
                <c:pt idx="80">
                  <c:v>167.1703</c:v>
                </c:pt>
                <c:pt idx="81">
                  <c:v>168.4074</c:v>
                </c:pt>
                <c:pt idx="82">
                  <c:v>170.01009999999999</c:v>
                </c:pt>
                <c:pt idx="83">
                  <c:v>171.81979999999999</c:v>
                </c:pt>
                <c:pt idx="84">
                  <c:v>173.25559999999999</c:v>
                </c:pt>
                <c:pt idx="85">
                  <c:v>175.4127</c:v>
                </c:pt>
                <c:pt idx="86">
                  <c:v>176.98859999999999</c:v>
                </c:pt>
                <c:pt idx="87">
                  <c:v>179</c:v>
                </c:pt>
                <c:pt idx="88">
                  <c:v>179.67599999999999</c:v>
                </c:pt>
                <c:pt idx="89">
                  <c:v>180</c:v>
                </c:pt>
                <c:pt idx="90">
                  <c:v>181.3313</c:v>
                </c:pt>
                <c:pt idx="91">
                  <c:v>183.85249999999999</c:v>
                </c:pt>
                <c:pt idx="92">
                  <c:v>186.6927</c:v>
                </c:pt>
                <c:pt idx="93">
                  <c:v>190.59190000000001</c:v>
                </c:pt>
                <c:pt idx="94">
                  <c:v>193.2449</c:v>
                </c:pt>
                <c:pt idx="95">
                  <c:v>196.6174</c:v>
                </c:pt>
                <c:pt idx="96">
                  <c:v>200.23679999999999</c:v>
                </c:pt>
                <c:pt idx="97">
                  <c:v>203.42930000000001</c:v>
                </c:pt>
                <c:pt idx="98">
                  <c:v>207.6207</c:v>
                </c:pt>
                <c:pt idx="99">
                  <c:v>211.31110000000001</c:v>
                </c:pt>
                <c:pt idx="100">
                  <c:v>216.30930000000001</c:v>
                </c:pt>
                <c:pt idx="101">
                  <c:v>221.762</c:v>
                </c:pt>
                <c:pt idx="102">
                  <c:v>228.61660000000001</c:v>
                </c:pt>
                <c:pt idx="103">
                  <c:v>234.376</c:v>
                </c:pt>
                <c:pt idx="104">
                  <c:v>241.94880000000001</c:v>
                </c:pt>
                <c:pt idx="105">
                  <c:v>242</c:v>
                </c:pt>
                <c:pt idx="106">
                  <c:v>243</c:v>
                </c:pt>
                <c:pt idx="107">
                  <c:v>246.93510000000001</c:v>
                </c:pt>
                <c:pt idx="108">
                  <c:v>258.14030000000002</c:v>
                </c:pt>
                <c:pt idx="109">
                  <c:v>268.17189999999999</c:v>
                </c:pt>
                <c:pt idx="110">
                  <c:v>280.30340000000001</c:v>
                </c:pt>
                <c:pt idx="111">
                  <c:v>306.25599999999997</c:v>
                </c:pt>
                <c:pt idx="112">
                  <c:v>308</c:v>
                </c:pt>
                <c:pt idx="113">
                  <c:v>309</c:v>
                </c:pt>
                <c:pt idx="114">
                  <c:v>333.24380000000002</c:v>
                </c:pt>
                <c:pt idx="115">
                  <c:v>364.95800000000003</c:v>
                </c:pt>
                <c:pt idx="116">
                  <c:v>402</c:v>
                </c:pt>
                <c:pt idx="117">
                  <c:v>403</c:v>
                </c:pt>
                <c:pt idx="118">
                  <c:v>437.91890000000001</c:v>
                </c:pt>
                <c:pt idx="119">
                  <c:v>550.0059</c:v>
                </c:pt>
                <c:pt idx="120">
                  <c:v>1220</c:v>
                </c:pt>
              </c:numCache>
            </c:numRef>
          </c:xVal>
          <c:yVal>
            <c:numRef>
              <c:f>Graphs!$E$394:$E$514</c:f>
              <c:numCache>
                <c:formatCode>General</c:formatCode>
                <c:ptCount val="121"/>
                <c:pt idx="0">
                  <c:v>1.6060000000000001E-2</c:v>
                </c:pt>
                <c:pt idx="1">
                  <c:v>0.97048999999999996</c:v>
                </c:pt>
                <c:pt idx="2">
                  <c:v>1.89516</c:v>
                </c:pt>
                <c:pt idx="3">
                  <c:v>2.4616699999999998</c:v>
                </c:pt>
                <c:pt idx="4">
                  <c:v>2.5037199999999999</c:v>
                </c:pt>
                <c:pt idx="5">
                  <c:v>2.9861300000000002</c:v>
                </c:pt>
                <c:pt idx="6">
                  <c:v>3.9950800000000002</c:v>
                </c:pt>
                <c:pt idx="7">
                  <c:v>4.9971399999999999</c:v>
                </c:pt>
                <c:pt idx="8">
                  <c:v>4.9971399999999999</c:v>
                </c:pt>
                <c:pt idx="9">
                  <c:v>5.0168600000000003</c:v>
                </c:pt>
                <c:pt idx="10">
                  <c:v>5.7946</c:v>
                </c:pt>
                <c:pt idx="11">
                  <c:v>6.9929500000000004</c:v>
                </c:pt>
                <c:pt idx="12">
                  <c:v>7.9655500000000004</c:v>
                </c:pt>
                <c:pt idx="13">
                  <c:v>8.8580100000000002</c:v>
                </c:pt>
                <c:pt idx="14">
                  <c:v>9.9863400000000002</c:v>
                </c:pt>
                <c:pt idx="15">
                  <c:v>10.009449999999999</c:v>
                </c:pt>
                <c:pt idx="16">
                  <c:v>10.009449999999999</c:v>
                </c:pt>
                <c:pt idx="17">
                  <c:v>10.92314</c:v>
                </c:pt>
                <c:pt idx="18">
                  <c:v>11.9808</c:v>
                </c:pt>
                <c:pt idx="19">
                  <c:v>12.95257</c:v>
                </c:pt>
                <c:pt idx="20">
                  <c:v>13.977679999999999</c:v>
                </c:pt>
                <c:pt idx="21">
                  <c:v>14.939159999999999</c:v>
                </c:pt>
                <c:pt idx="22">
                  <c:v>15.572950000000001</c:v>
                </c:pt>
                <c:pt idx="23">
                  <c:v>16.53314</c:v>
                </c:pt>
                <c:pt idx="24">
                  <c:v>17.468340000000001</c:v>
                </c:pt>
                <c:pt idx="25">
                  <c:v>18.170449999999999</c:v>
                </c:pt>
                <c:pt idx="26">
                  <c:v>19.912240000000001</c:v>
                </c:pt>
                <c:pt idx="27">
                  <c:v>20.59526</c:v>
                </c:pt>
                <c:pt idx="28">
                  <c:v>21.021509999999999</c:v>
                </c:pt>
                <c:pt idx="29">
                  <c:v>22.886849999999999</c:v>
                </c:pt>
                <c:pt idx="30">
                  <c:v>23.527460000000001</c:v>
                </c:pt>
                <c:pt idx="31">
                  <c:v>24.800989999999999</c:v>
                </c:pt>
                <c:pt idx="32">
                  <c:v>24.800989999999999</c:v>
                </c:pt>
                <c:pt idx="33">
                  <c:v>25.763909999999999</c:v>
                </c:pt>
                <c:pt idx="34">
                  <c:v>25.763909999999999</c:v>
                </c:pt>
                <c:pt idx="35">
                  <c:v>26.571760000000001</c:v>
                </c:pt>
                <c:pt idx="36">
                  <c:v>27.241990000000001</c:v>
                </c:pt>
                <c:pt idx="37">
                  <c:v>28.97822</c:v>
                </c:pt>
                <c:pt idx="38">
                  <c:v>29.506039999999999</c:v>
                </c:pt>
                <c:pt idx="39">
                  <c:v>30.734249999999999</c:v>
                </c:pt>
                <c:pt idx="40">
                  <c:v>31.77929</c:v>
                </c:pt>
                <c:pt idx="41">
                  <c:v>32.35219</c:v>
                </c:pt>
                <c:pt idx="42">
                  <c:v>33.491999999999997</c:v>
                </c:pt>
                <c:pt idx="43">
                  <c:v>34.163440000000001</c:v>
                </c:pt>
                <c:pt idx="44">
                  <c:v>35.671669999999999</c:v>
                </c:pt>
                <c:pt idx="45">
                  <c:v>35.671669999999999</c:v>
                </c:pt>
                <c:pt idx="46">
                  <c:v>37.978619999999999</c:v>
                </c:pt>
                <c:pt idx="47">
                  <c:v>38.572330000000001</c:v>
                </c:pt>
                <c:pt idx="48">
                  <c:v>39.345210000000002</c:v>
                </c:pt>
                <c:pt idx="49">
                  <c:v>39.345210000000002</c:v>
                </c:pt>
                <c:pt idx="50">
                  <c:v>40.300640000000001</c:v>
                </c:pt>
                <c:pt idx="51">
                  <c:v>40.978479999999998</c:v>
                </c:pt>
                <c:pt idx="52">
                  <c:v>41.830030000000001</c:v>
                </c:pt>
                <c:pt idx="53">
                  <c:v>42.631059999999998</c:v>
                </c:pt>
                <c:pt idx="54">
                  <c:v>43.326140000000002</c:v>
                </c:pt>
                <c:pt idx="55">
                  <c:v>44.396360000000001</c:v>
                </c:pt>
                <c:pt idx="56">
                  <c:v>45.755409999999998</c:v>
                </c:pt>
                <c:pt idx="57">
                  <c:v>46.259210000000003</c:v>
                </c:pt>
                <c:pt idx="58">
                  <c:v>47.128599999999999</c:v>
                </c:pt>
                <c:pt idx="59">
                  <c:v>48.847020000000001</c:v>
                </c:pt>
                <c:pt idx="60">
                  <c:v>49.935049999999997</c:v>
                </c:pt>
                <c:pt idx="61">
                  <c:v>49.935049999999997</c:v>
                </c:pt>
                <c:pt idx="62">
                  <c:v>50.620269999999998</c:v>
                </c:pt>
                <c:pt idx="63">
                  <c:v>50.620269999999998</c:v>
                </c:pt>
                <c:pt idx="64">
                  <c:v>51.630270000000003</c:v>
                </c:pt>
                <c:pt idx="65">
                  <c:v>52.603200000000001</c:v>
                </c:pt>
                <c:pt idx="66">
                  <c:v>53.758629999999997</c:v>
                </c:pt>
                <c:pt idx="67">
                  <c:v>54.706119999999999</c:v>
                </c:pt>
                <c:pt idx="68">
                  <c:v>55.791559999999997</c:v>
                </c:pt>
                <c:pt idx="69">
                  <c:v>56.357819999999997</c:v>
                </c:pt>
                <c:pt idx="70">
                  <c:v>57.514409999999998</c:v>
                </c:pt>
                <c:pt idx="71">
                  <c:v>58.93459</c:v>
                </c:pt>
                <c:pt idx="72">
                  <c:v>58.93459</c:v>
                </c:pt>
                <c:pt idx="73">
                  <c:v>60.968470000000003</c:v>
                </c:pt>
                <c:pt idx="74">
                  <c:v>61.94021</c:v>
                </c:pt>
                <c:pt idx="75">
                  <c:v>62.736919999999998</c:v>
                </c:pt>
                <c:pt idx="76">
                  <c:v>63.387680000000003</c:v>
                </c:pt>
                <c:pt idx="77">
                  <c:v>64.798439999999999</c:v>
                </c:pt>
                <c:pt idx="78">
                  <c:v>65.973039999999997</c:v>
                </c:pt>
                <c:pt idx="79">
                  <c:v>66.829419999999999</c:v>
                </c:pt>
                <c:pt idx="80">
                  <c:v>67.829160000000002</c:v>
                </c:pt>
                <c:pt idx="81">
                  <c:v>68.669210000000007</c:v>
                </c:pt>
                <c:pt idx="82">
                  <c:v>69.967579999999998</c:v>
                </c:pt>
                <c:pt idx="83">
                  <c:v>70.298460000000006</c:v>
                </c:pt>
                <c:pt idx="84">
                  <c:v>71.827749999999995</c:v>
                </c:pt>
                <c:pt idx="85">
                  <c:v>72.719350000000006</c:v>
                </c:pt>
                <c:pt idx="86">
                  <c:v>73.324330000000003</c:v>
                </c:pt>
                <c:pt idx="87">
                  <c:v>74.708259999999996</c:v>
                </c:pt>
                <c:pt idx="88">
                  <c:v>74.708259999999996</c:v>
                </c:pt>
                <c:pt idx="89">
                  <c:v>75.092089999999999</c:v>
                </c:pt>
                <c:pt idx="90">
                  <c:v>75.76164</c:v>
                </c:pt>
                <c:pt idx="91">
                  <c:v>76.520449999999997</c:v>
                </c:pt>
                <c:pt idx="92">
                  <c:v>77.57508</c:v>
                </c:pt>
                <c:pt idx="93">
                  <c:v>78.876689999999996</c:v>
                </c:pt>
                <c:pt idx="94">
                  <c:v>79.853260000000006</c:v>
                </c:pt>
                <c:pt idx="95">
                  <c:v>80.801869999999994</c:v>
                </c:pt>
                <c:pt idx="96">
                  <c:v>81.895449999999997</c:v>
                </c:pt>
                <c:pt idx="97">
                  <c:v>82.847210000000004</c:v>
                </c:pt>
                <c:pt idx="98">
                  <c:v>83.902569999999997</c:v>
                </c:pt>
                <c:pt idx="99">
                  <c:v>84.887529999999998</c:v>
                </c:pt>
                <c:pt idx="100">
                  <c:v>85.902069999999995</c:v>
                </c:pt>
                <c:pt idx="101">
                  <c:v>86.772120000000001</c:v>
                </c:pt>
                <c:pt idx="102">
                  <c:v>87.865679999999998</c:v>
                </c:pt>
                <c:pt idx="103">
                  <c:v>88.861720000000005</c:v>
                </c:pt>
                <c:pt idx="104">
                  <c:v>89.837360000000004</c:v>
                </c:pt>
                <c:pt idx="105">
                  <c:v>89.964560000000006</c:v>
                </c:pt>
                <c:pt idx="106">
                  <c:v>90.147379999999998</c:v>
                </c:pt>
                <c:pt idx="107">
                  <c:v>90.739289999999997</c:v>
                </c:pt>
                <c:pt idx="108">
                  <c:v>91.927180000000007</c:v>
                </c:pt>
                <c:pt idx="109">
                  <c:v>92.936319999999995</c:v>
                </c:pt>
                <c:pt idx="110">
                  <c:v>93.859160000000003</c:v>
                </c:pt>
                <c:pt idx="111">
                  <c:v>94.949439999999996</c:v>
                </c:pt>
                <c:pt idx="112">
                  <c:v>94.991489999999999</c:v>
                </c:pt>
                <c:pt idx="113">
                  <c:v>95.107780000000005</c:v>
                </c:pt>
                <c:pt idx="114">
                  <c:v>95.922550000000001</c:v>
                </c:pt>
                <c:pt idx="115">
                  <c:v>96.881550000000004</c:v>
                </c:pt>
                <c:pt idx="116">
                  <c:v>97.480429999999998</c:v>
                </c:pt>
                <c:pt idx="117">
                  <c:v>97.500820000000004</c:v>
                </c:pt>
                <c:pt idx="118">
                  <c:v>97.945509999999999</c:v>
                </c:pt>
                <c:pt idx="119">
                  <c:v>98.934489999999997</c:v>
                </c:pt>
                <c:pt idx="120">
                  <c:v>99.951599999999999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8085-4766-A3E7-E973E8C86B49}"/>
            </c:ext>
          </c:extLst>
        </c:ser>
        <c:ser>
          <c:idx val="2"/>
          <c:order val="2"/>
          <c:tx>
            <c:v>B12 replete</c:v>
          </c:tx>
          <c:spPr>
            <a:ln w="19050" cap="rnd">
              <a:solidFill>
                <a:srgbClr val="FF0000"/>
              </a:solidFill>
              <a:prstDash val="solid"/>
              <a:round/>
            </a:ln>
            <a:effectLst/>
          </c:spPr>
          <c:marker>
            <c:symbol val="none"/>
          </c:marker>
          <c:xVal>
            <c:numRef>
              <c:f>Graphs!$F$394:$F$514</c:f>
              <c:numCache>
                <c:formatCode>General</c:formatCode>
                <c:ptCount val="121"/>
                <c:pt idx="0">
                  <c:v>37.1</c:v>
                </c:pt>
                <c:pt idx="1">
                  <c:v>63.14396</c:v>
                </c:pt>
                <c:pt idx="2">
                  <c:v>68.738979999999998</c:v>
                </c:pt>
                <c:pt idx="3">
                  <c:v>70.5</c:v>
                </c:pt>
                <c:pt idx="4">
                  <c:v>70.599999999999994</c:v>
                </c:pt>
                <c:pt idx="5">
                  <c:v>72.216239999999999</c:v>
                </c:pt>
                <c:pt idx="6">
                  <c:v>74.964820000000003</c:v>
                </c:pt>
                <c:pt idx="7">
                  <c:v>77.2</c:v>
                </c:pt>
                <c:pt idx="8">
                  <c:v>77.235479999999995</c:v>
                </c:pt>
                <c:pt idx="9">
                  <c:v>77.3</c:v>
                </c:pt>
                <c:pt idx="10">
                  <c:v>79.781869999999998</c:v>
                </c:pt>
                <c:pt idx="11">
                  <c:v>81.786950000000004</c:v>
                </c:pt>
                <c:pt idx="12">
                  <c:v>83.600880000000004</c:v>
                </c:pt>
                <c:pt idx="13">
                  <c:v>85.326849999999993</c:v>
                </c:pt>
                <c:pt idx="14">
                  <c:v>86.9</c:v>
                </c:pt>
                <c:pt idx="15">
                  <c:v>86.97757</c:v>
                </c:pt>
                <c:pt idx="16">
                  <c:v>87.1</c:v>
                </c:pt>
                <c:pt idx="17">
                  <c:v>88.193650000000005</c:v>
                </c:pt>
                <c:pt idx="18">
                  <c:v>89.351849999999999</c:v>
                </c:pt>
                <c:pt idx="19">
                  <c:v>91.237639999999999</c:v>
                </c:pt>
                <c:pt idx="20">
                  <c:v>92.985209999999995</c:v>
                </c:pt>
                <c:pt idx="21">
                  <c:v>94.505399999999995</c:v>
                </c:pt>
                <c:pt idx="22">
                  <c:v>96.162229999999994</c:v>
                </c:pt>
                <c:pt idx="23">
                  <c:v>97.587569999999999</c:v>
                </c:pt>
                <c:pt idx="24">
                  <c:v>99.641670000000005</c:v>
                </c:pt>
                <c:pt idx="25">
                  <c:v>100.7518</c:v>
                </c:pt>
                <c:pt idx="26">
                  <c:v>101.8668</c:v>
                </c:pt>
                <c:pt idx="27">
                  <c:v>102.7968</c:v>
                </c:pt>
                <c:pt idx="28">
                  <c:v>103.7715</c:v>
                </c:pt>
                <c:pt idx="29">
                  <c:v>104.89239999999999</c:v>
                </c:pt>
                <c:pt idx="30">
                  <c:v>106.4836</c:v>
                </c:pt>
                <c:pt idx="31">
                  <c:v>107</c:v>
                </c:pt>
                <c:pt idx="32">
                  <c:v>107.5536</c:v>
                </c:pt>
                <c:pt idx="33">
                  <c:v>108</c:v>
                </c:pt>
                <c:pt idx="34">
                  <c:v>108.47150000000001</c:v>
                </c:pt>
                <c:pt idx="35">
                  <c:v>109.98779999999999</c:v>
                </c:pt>
                <c:pt idx="36">
                  <c:v>110.7157</c:v>
                </c:pt>
                <c:pt idx="37">
                  <c:v>111.55329999999999</c:v>
                </c:pt>
                <c:pt idx="38">
                  <c:v>112.4444</c:v>
                </c:pt>
                <c:pt idx="39">
                  <c:v>113.4277</c:v>
                </c:pt>
                <c:pt idx="40">
                  <c:v>114.38849999999999</c:v>
                </c:pt>
                <c:pt idx="41">
                  <c:v>115.26</c:v>
                </c:pt>
                <c:pt idx="42">
                  <c:v>117.08240000000001</c:v>
                </c:pt>
                <c:pt idx="43">
                  <c:v>118.0521</c:v>
                </c:pt>
                <c:pt idx="44">
                  <c:v>119.0227</c:v>
                </c:pt>
                <c:pt idx="45">
                  <c:v>120.30459999999999</c:v>
                </c:pt>
                <c:pt idx="46">
                  <c:v>120.96939999999999</c:v>
                </c:pt>
                <c:pt idx="47">
                  <c:v>122</c:v>
                </c:pt>
                <c:pt idx="48">
                  <c:v>122.0082</c:v>
                </c:pt>
                <c:pt idx="49">
                  <c:v>122.67019999999999</c:v>
                </c:pt>
                <c:pt idx="50">
                  <c:v>123</c:v>
                </c:pt>
                <c:pt idx="51">
                  <c:v>123.77849999999999</c:v>
                </c:pt>
                <c:pt idx="52">
                  <c:v>124.53959999999999</c:v>
                </c:pt>
                <c:pt idx="53">
                  <c:v>125.2522</c:v>
                </c:pt>
                <c:pt idx="54">
                  <c:v>126.28530000000001</c:v>
                </c:pt>
                <c:pt idx="55">
                  <c:v>127.5964</c:v>
                </c:pt>
                <c:pt idx="56">
                  <c:v>128.78039999999999</c:v>
                </c:pt>
                <c:pt idx="57">
                  <c:v>129.7929</c:v>
                </c:pt>
                <c:pt idx="58">
                  <c:v>130.85939999999999</c:v>
                </c:pt>
                <c:pt idx="59">
                  <c:v>132.08770000000001</c:v>
                </c:pt>
                <c:pt idx="60">
                  <c:v>133</c:v>
                </c:pt>
                <c:pt idx="61">
                  <c:v>133.44919999999999</c:v>
                </c:pt>
                <c:pt idx="62">
                  <c:v>134</c:v>
                </c:pt>
                <c:pt idx="63">
                  <c:v>134.68809999999999</c:v>
                </c:pt>
                <c:pt idx="64">
                  <c:v>136.6319</c:v>
                </c:pt>
                <c:pt idx="65">
                  <c:v>137.85149999999999</c:v>
                </c:pt>
                <c:pt idx="66">
                  <c:v>138.8664</c:v>
                </c:pt>
                <c:pt idx="67">
                  <c:v>140.51329999999999</c:v>
                </c:pt>
                <c:pt idx="68">
                  <c:v>142.26990000000001</c:v>
                </c:pt>
                <c:pt idx="69">
                  <c:v>143.63419999999999</c:v>
                </c:pt>
                <c:pt idx="70">
                  <c:v>144.697</c:v>
                </c:pt>
                <c:pt idx="71">
                  <c:v>146.0419</c:v>
                </c:pt>
                <c:pt idx="72">
                  <c:v>147.26410000000001</c:v>
                </c:pt>
                <c:pt idx="73">
                  <c:v>148.45650000000001</c:v>
                </c:pt>
                <c:pt idx="74">
                  <c:v>149.88560000000001</c:v>
                </c:pt>
                <c:pt idx="75">
                  <c:v>151.22749999999999</c:v>
                </c:pt>
                <c:pt idx="76">
                  <c:v>151.9821</c:v>
                </c:pt>
                <c:pt idx="77">
                  <c:v>153.62739999999999</c:v>
                </c:pt>
                <c:pt idx="78">
                  <c:v>154.79859999999999</c:v>
                </c:pt>
                <c:pt idx="79">
                  <c:v>156.20910000000001</c:v>
                </c:pt>
                <c:pt idx="80">
                  <c:v>157.2313</c:v>
                </c:pt>
                <c:pt idx="81">
                  <c:v>158.73599999999999</c:v>
                </c:pt>
                <c:pt idx="82">
                  <c:v>161.7424</c:v>
                </c:pt>
                <c:pt idx="83">
                  <c:v>163.4631</c:v>
                </c:pt>
                <c:pt idx="84">
                  <c:v>164.84280000000001</c:v>
                </c:pt>
                <c:pt idx="85">
                  <c:v>166.655</c:v>
                </c:pt>
                <c:pt idx="86">
                  <c:v>167.97</c:v>
                </c:pt>
                <c:pt idx="87">
                  <c:v>169</c:v>
                </c:pt>
                <c:pt idx="88">
                  <c:v>169.25149999999999</c:v>
                </c:pt>
                <c:pt idx="89">
                  <c:v>170</c:v>
                </c:pt>
                <c:pt idx="90">
                  <c:v>171.40639999999999</c:v>
                </c:pt>
                <c:pt idx="91">
                  <c:v>172.9786</c:v>
                </c:pt>
                <c:pt idx="92">
                  <c:v>175.16499999999999</c:v>
                </c:pt>
                <c:pt idx="93">
                  <c:v>176.6003</c:v>
                </c:pt>
                <c:pt idx="94">
                  <c:v>178.21</c:v>
                </c:pt>
                <c:pt idx="95">
                  <c:v>180.774</c:v>
                </c:pt>
                <c:pt idx="96">
                  <c:v>183.22</c:v>
                </c:pt>
                <c:pt idx="97">
                  <c:v>186.5625</c:v>
                </c:pt>
                <c:pt idx="98">
                  <c:v>191.6216</c:v>
                </c:pt>
                <c:pt idx="99">
                  <c:v>193.99680000000001</c:v>
                </c:pt>
                <c:pt idx="100">
                  <c:v>198.53700000000001</c:v>
                </c:pt>
                <c:pt idx="101">
                  <c:v>202.63550000000001</c:v>
                </c:pt>
                <c:pt idx="102">
                  <c:v>205.64420000000001</c:v>
                </c:pt>
                <c:pt idx="103">
                  <c:v>209.5453</c:v>
                </c:pt>
                <c:pt idx="104">
                  <c:v>214</c:v>
                </c:pt>
                <c:pt idx="105">
                  <c:v>214.3443</c:v>
                </c:pt>
                <c:pt idx="106">
                  <c:v>215</c:v>
                </c:pt>
                <c:pt idx="107">
                  <c:v>222.97319999999999</c:v>
                </c:pt>
                <c:pt idx="108">
                  <c:v>229.68360000000001</c:v>
                </c:pt>
                <c:pt idx="109">
                  <c:v>235.26310000000001</c:v>
                </c:pt>
                <c:pt idx="110">
                  <c:v>246.80240000000001</c:v>
                </c:pt>
                <c:pt idx="111">
                  <c:v>261.81939999999997</c:v>
                </c:pt>
                <c:pt idx="112">
                  <c:v>262</c:v>
                </c:pt>
                <c:pt idx="113">
                  <c:v>263</c:v>
                </c:pt>
                <c:pt idx="114">
                  <c:v>274.80070000000001</c:v>
                </c:pt>
                <c:pt idx="115">
                  <c:v>311.30959999999999</c:v>
                </c:pt>
                <c:pt idx="116">
                  <c:v>324</c:v>
                </c:pt>
                <c:pt idx="117">
                  <c:v>325</c:v>
                </c:pt>
                <c:pt idx="118">
                  <c:v>343.42200000000003</c:v>
                </c:pt>
                <c:pt idx="119">
                  <c:v>462.46080000000001</c:v>
                </c:pt>
                <c:pt idx="120">
                  <c:v>1040</c:v>
                </c:pt>
              </c:numCache>
            </c:numRef>
          </c:xVal>
          <c:yVal>
            <c:numRef>
              <c:f>Graphs!$G$394:$G$514</c:f>
              <c:numCache>
                <c:formatCode>General</c:formatCode>
                <c:ptCount val="121"/>
                <c:pt idx="0">
                  <c:v>1.538E-2</c:v>
                </c:pt>
                <c:pt idx="1">
                  <c:v>0.99300999999999995</c:v>
                </c:pt>
                <c:pt idx="2">
                  <c:v>2.008</c:v>
                </c:pt>
                <c:pt idx="3">
                  <c:v>2.4567399999999999</c:v>
                </c:pt>
                <c:pt idx="4">
                  <c:v>2.5757599999999998</c:v>
                </c:pt>
                <c:pt idx="5">
                  <c:v>3.0065</c:v>
                </c:pt>
                <c:pt idx="6">
                  <c:v>3.9633500000000002</c:v>
                </c:pt>
                <c:pt idx="7">
                  <c:v>4.9991199999999996</c:v>
                </c:pt>
                <c:pt idx="8">
                  <c:v>4.9991199999999996</c:v>
                </c:pt>
                <c:pt idx="9">
                  <c:v>5.02407</c:v>
                </c:pt>
                <c:pt idx="10">
                  <c:v>5.8265399999999996</c:v>
                </c:pt>
                <c:pt idx="11">
                  <c:v>6.7622999999999998</c:v>
                </c:pt>
                <c:pt idx="12">
                  <c:v>8.0030199999999994</c:v>
                </c:pt>
                <c:pt idx="13">
                  <c:v>8.9702599999999997</c:v>
                </c:pt>
                <c:pt idx="14">
                  <c:v>9.9747699999999995</c:v>
                </c:pt>
                <c:pt idx="15">
                  <c:v>9.9747699999999995</c:v>
                </c:pt>
                <c:pt idx="16">
                  <c:v>10.0413</c:v>
                </c:pt>
                <c:pt idx="17">
                  <c:v>10.94492</c:v>
                </c:pt>
                <c:pt idx="18">
                  <c:v>11.941660000000001</c:v>
                </c:pt>
                <c:pt idx="19">
                  <c:v>12.965859999999999</c:v>
                </c:pt>
                <c:pt idx="20">
                  <c:v>13.94791</c:v>
                </c:pt>
                <c:pt idx="21">
                  <c:v>14.99244</c:v>
                </c:pt>
                <c:pt idx="22">
                  <c:v>15.893549999999999</c:v>
                </c:pt>
                <c:pt idx="23">
                  <c:v>16.83567</c:v>
                </c:pt>
                <c:pt idx="24">
                  <c:v>17.965050000000002</c:v>
                </c:pt>
                <c:pt idx="25">
                  <c:v>18.733470000000001</c:v>
                </c:pt>
                <c:pt idx="26">
                  <c:v>19.07103</c:v>
                </c:pt>
                <c:pt idx="27">
                  <c:v>20.126359999999998</c:v>
                </c:pt>
                <c:pt idx="28">
                  <c:v>21.20308</c:v>
                </c:pt>
                <c:pt idx="29">
                  <c:v>22.21377</c:v>
                </c:pt>
                <c:pt idx="30">
                  <c:v>23.711580000000001</c:v>
                </c:pt>
                <c:pt idx="31">
                  <c:v>24.26634</c:v>
                </c:pt>
                <c:pt idx="32">
                  <c:v>24.26634</c:v>
                </c:pt>
                <c:pt idx="33">
                  <c:v>25.55255</c:v>
                </c:pt>
                <c:pt idx="34">
                  <c:v>25.55255</c:v>
                </c:pt>
                <c:pt idx="35">
                  <c:v>26.452490000000001</c:v>
                </c:pt>
                <c:pt idx="36">
                  <c:v>26.981860000000001</c:v>
                </c:pt>
                <c:pt idx="37">
                  <c:v>28.368069999999999</c:v>
                </c:pt>
                <c:pt idx="38">
                  <c:v>29.460349999999998</c:v>
                </c:pt>
                <c:pt idx="39">
                  <c:v>30.609259999999999</c:v>
                </c:pt>
                <c:pt idx="40">
                  <c:v>31.451499999999999</c:v>
                </c:pt>
                <c:pt idx="41">
                  <c:v>32.780940000000001</c:v>
                </c:pt>
                <c:pt idx="42">
                  <c:v>33.880240000000001</c:v>
                </c:pt>
                <c:pt idx="43">
                  <c:v>34.909370000000003</c:v>
                </c:pt>
                <c:pt idx="44">
                  <c:v>35.949509999999997</c:v>
                </c:pt>
                <c:pt idx="45">
                  <c:v>36.503019999999999</c:v>
                </c:pt>
                <c:pt idx="46">
                  <c:v>36.503019999999999</c:v>
                </c:pt>
                <c:pt idx="47">
                  <c:v>38.945259999999998</c:v>
                </c:pt>
                <c:pt idx="48">
                  <c:v>38.945259999999998</c:v>
                </c:pt>
                <c:pt idx="49">
                  <c:v>38.945259999999998</c:v>
                </c:pt>
                <c:pt idx="50">
                  <c:v>40.453670000000002</c:v>
                </c:pt>
                <c:pt idx="51">
                  <c:v>40.453670000000002</c:v>
                </c:pt>
                <c:pt idx="52">
                  <c:v>41.097180000000002</c:v>
                </c:pt>
                <c:pt idx="53">
                  <c:v>42.683669999999999</c:v>
                </c:pt>
                <c:pt idx="54">
                  <c:v>43.74653</c:v>
                </c:pt>
                <c:pt idx="55">
                  <c:v>44.460369999999998</c:v>
                </c:pt>
                <c:pt idx="56">
                  <c:v>45.279179999999997</c:v>
                </c:pt>
                <c:pt idx="57">
                  <c:v>46.135199999999998</c:v>
                </c:pt>
                <c:pt idx="58">
                  <c:v>47.157490000000003</c:v>
                </c:pt>
                <c:pt idx="59">
                  <c:v>48.889780000000002</c:v>
                </c:pt>
                <c:pt idx="60">
                  <c:v>49.494259999999997</c:v>
                </c:pt>
                <c:pt idx="61">
                  <c:v>49.494259999999997</c:v>
                </c:pt>
                <c:pt idx="62">
                  <c:v>50.489429999999999</c:v>
                </c:pt>
                <c:pt idx="63">
                  <c:v>50.489429999999999</c:v>
                </c:pt>
                <c:pt idx="64">
                  <c:v>51.621810000000004</c:v>
                </c:pt>
                <c:pt idx="65">
                  <c:v>52.122779999999999</c:v>
                </c:pt>
                <c:pt idx="66">
                  <c:v>53.07891</c:v>
                </c:pt>
                <c:pt idx="67">
                  <c:v>54.566040000000001</c:v>
                </c:pt>
                <c:pt idx="68">
                  <c:v>55.746040000000001</c:v>
                </c:pt>
                <c:pt idx="69">
                  <c:v>56.436669999999999</c:v>
                </c:pt>
                <c:pt idx="70">
                  <c:v>57.216119999999997</c:v>
                </c:pt>
                <c:pt idx="71">
                  <c:v>58.895319999999998</c:v>
                </c:pt>
                <c:pt idx="72">
                  <c:v>59.675980000000003</c:v>
                </c:pt>
                <c:pt idx="73">
                  <c:v>60.624630000000003</c:v>
                </c:pt>
                <c:pt idx="74">
                  <c:v>61.282699999999998</c:v>
                </c:pt>
                <c:pt idx="75">
                  <c:v>62.621029999999998</c:v>
                </c:pt>
                <c:pt idx="76">
                  <c:v>62.621029999999998</c:v>
                </c:pt>
                <c:pt idx="77">
                  <c:v>64.420850000000002</c:v>
                </c:pt>
                <c:pt idx="78">
                  <c:v>65.215010000000007</c:v>
                </c:pt>
                <c:pt idx="79">
                  <c:v>66.709909999999994</c:v>
                </c:pt>
                <c:pt idx="80">
                  <c:v>67.696269999999998</c:v>
                </c:pt>
                <c:pt idx="81">
                  <c:v>68.640460000000004</c:v>
                </c:pt>
                <c:pt idx="82">
                  <c:v>69.552999999999997</c:v>
                </c:pt>
                <c:pt idx="83">
                  <c:v>70.610780000000005</c:v>
                </c:pt>
                <c:pt idx="84">
                  <c:v>71.257450000000006</c:v>
                </c:pt>
                <c:pt idx="85">
                  <c:v>72.743799999999993</c:v>
                </c:pt>
                <c:pt idx="86">
                  <c:v>72.993390000000005</c:v>
                </c:pt>
                <c:pt idx="87">
                  <c:v>74.73809</c:v>
                </c:pt>
                <c:pt idx="88">
                  <c:v>74.73809</c:v>
                </c:pt>
                <c:pt idx="89">
                  <c:v>75.399029999999996</c:v>
                </c:pt>
                <c:pt idx="90">
                  <c:v>75.658209999999997</c:v>
                </c:pt>
                <c:pt idx="91">
                  <c:v>76.260120000000001</c:v>
                </c:pt>
                <c:pt idx="92">
                  <c:v>77.803610000000006</c:v>
                </c:pt>
                <c:pt idx="93">
                  <c:v>78.387150000000005</c:v>
                </c:pt>
                <c:pt idx="94">
                  <c:v>79.830860000000001</c:v>
                </c:pt>
                <c:pt idx="95">
                  <c:v>80.543549999999996</c:v>
                </c:pt>
                <c:pt idx="96">
                  <c:v>81.808729999999997</c:v>
                </c:pt>
                <c:pt idx="97">
                  <c:v>82.745069999999998</c:v>
                </c:pt>
                <c:pt idx="98">
                  <c:v>83.650750000000002</c:v>
                </c:pt>
                <c:pt idx="99">
                  <c:v>84.617540000000005</c:v>
                </c:pt>
                <c:pt idx="100">
                  <c:v>85.841930000000005</c:v>
                </c:pt>
                <c:pt idx="101">
                  <c:v>86.660390000000007</c:v>
                </c:pt>
                <c:pt idx="102">
                  <c:v>87.55068</c:v>
                </c:pt>
                <c:pt idx="103">
                  <c:v>88.712810000000005</c:v>
                </c:pt>
                <c:pt idx="104">
                  <c:v>89.810490000000001</c:v>
                </c:pt>
                <c:pt idx="105">
                  <c:v>89.810490000000001</c:v>
                </c:pt>
                <c:pt idx="106">
                  <c:v>90.018450000000001</c:v>
                </c:pt>
                <c:pt idx="107">
                  <c:v>90.718360000000004</c:v>
                </c:pt>
                <c:pt idx="108">
                  <c:v>91.603179999999995</c:v>
                </c:pt>
                <c:pt idx="109">
                  <c:v>92.837019999999995</c:v>
                </c:pt>
                <c:pt idx="110">
                  <c:v>93.759919999999994</c:v>
                </c:pt>
                <c:pt idx="111">
                  <c:v>94.781700000000001</c:v>
                </c:pt>
                <c:pt idx="112">
                  <c:v>94.895189999999999</c:v>
                </c:pt>
                <c:pt idx="113">
                  <c:v>95.066540000000003</c:v>
                </c:pt>
                <c:pt idx="114">
                  <c:v>95.831699999999998</c:v>
                </c:pt>
                <c:pt idx="115">
                  <c:v>96.848600000000005</c:v>
                </c:pt>
                <c:pt idx="116">
                  <c:v>97.457380000000001</c:v>
                </c:pt>
                <c:pt idx="117">
                  <c:v>97.612549999999999</c:v>
                </c:pt>
                <c:pt idx="118">
                  <c:v>97.823250000000002</c:v>
                </c:pt>
                <c:pt idx="119">
                  <c:v>98.855050000000006</c:v>
                </c:pt>
                <c:pt idx="120">
                  <c:v>99.867279999999994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2-8085-4766-A3E7-E973E8C86B49}"/>
            </c:ext>
          </c:extLst>
        </c:ser>
        <c:ser>
          <c:idx val="3"/>
          <c:order val="3"/>
          <c:tx>
            <c:v>B12 Replete Normal</c:v>
          </c:tx>
          <c:spPr>
            <a:ln w="19050" cap="rnd">
              <a:solidFill>
                <a:schemeClr val="accent4"/>
              </a:solidFill>
              <a:prstDash val="solid"/>
              <a:round/>
            </a:ln>
            <a:effectLst/>
          </c:spPr>
          <c:marker>
            <c:symbol val="none"/>
          </c:marker>
          <c:xVal>
            <c:numRef>
              <c:f>Graphs!$H$394:$H$514</c:f>
              <c:numCache>
                <c:formatCode>General</c:formatCode>
                <c:ptCount val="121"/>
                <c:pt idx="0">
                  <c:v>37.1</c:v>
                </c:pt>
                <c:pt idx="1">
                  <c:v>62.846110000000003</c:v>
                </c:pt>
                <c:pt idx="2">
                  <c:v>68.594080000000005</c:v>
                </c:pt>
                <c:pt idx="3">
                  <c:v>70.5</c:v>
                </c:pt>
                <c:pt idx="4">
                  <c:v>70.599999999999994</c:v>
                </c:pt>
                <c:pt idx="5">
                  <c:v>72.42868</c:v>
                </c:pt>
                <c:pt idx="6">
                  <c:v>75.326580000000007</c:v>
                </c:pt>
                <c:pt idx="7">
                  <c:v>78.5</c:v>
                </c:pt>
                <c:pt idx="8">
                  <c:v>78.532409999999999</c:v>
                </c:pt>
                <c:pt idx="9">
                  <c:v>78.599999999999994</c:v>
                </c:pt>
                <c:pt idx="10">
                  <c:v>80.390209999999996</c:v>
                </c:pt>
                <c:pt idx="11">
                  <c:v>81.993639999999999</c:v>
                </c:pt>
                <c:pt idx="12">
                  <c:v>83.884929999999997</c:v>
                </c:pt>
                <c:pt idx="13">
                  <c:v>85.644720000000007</c:v>
                </c:pt>
                <c:pt idx="14">
                  <c:v>87.6</c:v>
                </c:pt>
                <c:pt idx="15">
                  <c:v>87.619560000000007</c:v>
                </c:pt>
                <c:pt idx="16">
                  <c:v>87.9</c:v>
                </c:pt>
                <c:pt idx="17">
                  <c:v>88.554140000000004</c:v>
                </c:pt>
                <c:pt idx="18">
                  <c:v>89.503119999999996</c:v>
                </c:pt>
                <c:pt idx="19">
                  <c:v>91.510289999999998</c:v>
                </c:pt>
                <c:pt idx="20">
                  <c:v>93.057839999999999</c:v>
                </c:pt>
                <c:pt idx="21">
                  <c:v>94.617040000000003</c:v>
                </c:pt>
                <c:pt idx="22">
                  <c:v>96.067660000000004</c:v>
                </c:pt>
                <c:pt idx="23">
                  <c:v>97.384960000000007</c:v>
                </c:pt>
                <c:pt idx="24">
                  <c:v>99.113659999999996</c:v>
                </c:pt>
                <c:pt idx="25">
                  <c:v>99.960160000000002</c:v>
                </c:pt>
                <c:pt idx="26">
                  <c:v>101.3775</c:v>
                </c:pt>
                <c:pt idx="27">
                  <c:v>102.32340000000001</c:v>
                </c:pt>
                <c:pt idx="28">
                  <c:v>103.3172</c:v>
                </c:pt>
                <c:pt idx="29">
                  <c:v>104.2273</c:v>
                </c:pt>
                <c:pt idx="30">
                  <c:v>105.5363</c:v>
                </c:pt>
                <c:pt idx="31">
                  <c:v>107</c:v>
                </c:pt>
                <c:pt idx="32">
                  <c:v>107.11109999999999</c:v>
                </c:pt>
                <c:pt idx="33">
                  <c:v>107.8077</c:v>
                </c:pt>
                <c:pt idx="34">
                  <c:v>108</c:v>
                </c:pt>
                <c:pt idx="35">
                  <c:v>108.6964</c:v>
                </c:pt>
                <c:pt idx="36">
                  <c:v>110.072</c:v>
                </c:pt>
                <c:pt idx="37">
                  <c:v>110.7513</c:v>
                </c:pt>
                <c:pt idx="38">
                  <c:v>111.5376</c:v>
                </c:pt>
                <c:pt idx="39">
                  <c:v>112.4166</c:v>
                </c:pt>
                <c:pt idx="40">
                  <c:v>113.45269999999999</c:v>
                </c:pt>
                <c:pt idx="41">
                  <c:v>114.5115</c:v>
                </c:pt>
                <c:pt idx="42">
                  <c:v>115.6146</c:v>
                </c:pt>
                <c:pt idx="43">
                  <c:v>117.2351</c:v>
                </c:pt>
                <c:pt idx="44">
                  <c:v>118.134</c:v>
                </c:pt>
                <c:pt idx="45">
                  <c:v>118.9696</c:v>
                </c:pt>
                <c:pt idx="46">
                  <c:v>120.26049999999999</c:v>
                </c:pt>
                <c:pt idx="47">
                  <c:v>120.8707</c:v>
                </c:pt>
                <c:pt idx="48">
                  <c:v>121</c:v>
                </c:pt>
                <c:pt idx="49">
                  <c:v>121.9301</c:v>
                </c:pt>
                <c:pt idx="50">
                  <c:v>122</c:v>
                </c:pt>
                <c:pt idx="51">
                  <c:v>122.65989999999999</c:v>
                </c:pt>
                <c:pt idx="52">
                  <c:v>123.9051</c:v>
                </c:pt>
                <c:pt idx="53">
                  <c:v>124.59099999999999</c:v>
                </c:pt>
                <c:pt idx="54">
                  <c:v>125.3575</c:v>
                </c:pt>
                <c:pt idx="55">
                  <c:v>126.58459999999999</c:v>
                </c:pt>
                <c:pt idx="56">
                  <c:v>127.81619999999999</c:v>
                </c:pt>
                <c:pt idx="57">
                  <c:v>129.03639999999999</c:v>
                </c:pt>
                <c:pt idx="58">
                  <c:v>130.1541</c:v>
                </c:pt>
                <c:pt idx="59">
                  <c:v>131.15289999999999</c:v>
                </c:pt>
                <c:pt idx="60">
                  <c:v>132</c:v>
                </c:pt>
                <c:pt idx="61">
                  <c:v>132.46680000000001</c:v>
                </c:pt>
                <c:pt idx="62">
                  <c:v>133</c:v>
                </c:pt>
                <c:pt idx="63">
                  <c:v>133.58410000000001</c:v>
                </c:pt>
                <c:pt idx="64">
                  <c:v>134.8596</c:v>
                </c:pt>
                <c:pt idx="65">
                  <c:v>136.67259999999999</c:v>
                </c:pt>
                <c:pt idx="66">
                  <c:v>137.94390000000001</c:v>
                </c:pt>
                <c:pt idx="67">
                  <c:v>138.97120000000001</c:v>
                </c:pt>
                <c:pt idx="68">
                  <c:v>140.58029999999999</c:v>
                </c:pt>
                <c:pt idx="69">
                  <c:v>142.42439999999999</c:v>
                </c:pt>
                <c:pt idx="70">
                  <c:v>143.61689999999999</c:v>
                </c:pt>
                <c:pt idx="71">
                  <c:v>144.6362</c:v>
                </c:pt>
                <c:pt idx="72">
                  <c:v>145.8569</c:v>
                </c:pt>
                <c:pt idx="73">
                  <c:v>147.1885</c:v>
                </c:pt>
                <c:pt idx="74">
                  <c:v>148.50559999999999</c:v>
                </c:pt>
                <c:pt idx="75">
                  <c:v>150.13800000000001</c:v>
                </c:pt>
                <c:pt idx="76">
                  <c:v>151.2878</c:v>
                </c:pt>
                <c:pt idx="77">
                  <c:v>151.9528</c:v>
                </c:pt>
                <c:pt idx="78">
                  <c:v>153.43600000000001</c:v>
                </c:pt>
                <c:pt idx="79">
                  <c:v>154.52930000000001</c:v>
                </c:pt>
                <c:pt idx="80">
                  <c:v>155.74799999999999</c:v>
                </c:pt>
                <c:pt idx="81">
                  <c:v>156.72620000000001</c:v>
                </c:pt>
                <c:pt idx="82">
                  <c:v>157.7373</c:v>
                </c:pt>
                <c:pt idx="83">
                  <c:v>159.7757</c:v>
                </c:pt>
                <c:pt idx="84">
                  <c:v>162.90170000000001</c:v>
                </c:pt>
                <c:pt idx="85">
                  <c:v>164.39879999999999</c:v>
                </c:pt>
                <c:pt idx="86">
                  <c:v>165.68049999999999</c:v>
                </c:pt>
                <c:pt idx="87">
                  <c:v>167</c:v>
                </c:pt>
                <c:pt idx="88">
                  <c:v>167.47929999999999</c:v>
                </c:pt>
                <c:pt idx="89">
                  <c:v>168</c:v>
                </c:pt>
                <c:pt idx="90">
                  <c:v>168.53700000000001</c:v>
                </c:pt>
                <c:pt idx="91">
                  <c:v>169.7963</c:v>
                </c:pt>
                <c:pt idx="92">
                  <c:v>171.8655</c:v>
                </c:pt>
                <c:pt idx="93">
                  <c:v>173.32849999999999</c:v>
                </c:pt>
                <c:pt idx="94">
                  <c:v>175.9512</c:v>
                </c:pt>
                <c:pt idx="95">
                  <c:v>177.2483</c:v>
                </c:pt>
                <c:pt idx="96">
                  <c:v>179.7576</c:v>
                </c:pt>
                <c:pt idx="97">
                  <c:v>183.14420000000001</c:v>
                </c:pt>
                <c:pt idx="98">
                  <c:v>186.3004</c:v>
                </c:pt>
                <c:pt idx="99">
                  <c:v>191.64619999999999</c:v>
                </c:pt>
                <c:pt idx="100">
                  <c:v>194.3596</c:v>
                </c:pt>
                <c:pt idx="101">
                  <c:v>199.22559999999999</c:v>
                </c:pt>
                <c:pt idx="102">
                  <c:v>202.8211</c:v>
                </c:pt>
                <c:pt idx="103">
                  <c:v>205.6832</c:v>
                </c:pt>
                <c:pt idx="104">
                  <c:v>209</c:v>
                </c:pt>
                <c:pt idx="105">
                  <c:v>209.4761</c:v>
                </c:pt>
                <c:pt idx="106">
                  <c:v>210</c:v>
                </c:pt>
                <c:pt idx="107">
                  <c:v>212.9049</c:v>
                </c:pt>
                <c:pt idx="108">
                  <c:v>223.78970000000001</c:v>
                </c:pt>
                <c:pt idx="109">
                  <c:v>229.56890000000001</c:v>
                </c:pt>
                <c:pt idx="110">
                  <c:v>235.3347</c:v>
                </c:pt>
                <c:pt idx="111">
                  <c:v>248.08189999999999</c:v>
                </c:pt>
                <c:pt idx="112">
                  <c:v>250</c:v>
                </c:pt>
                <c:pt idx="113">
                  <c:v>251</c:v>
                </c:pt>
                <c:pt idx="114">
                  <c:v>262.77390000000003</c:v>
                </c:pt>
                <c:pt idx="115">
                  <c:v>279.7199</c:v>
                </c:pt>
                <c:pt idx="116">
                  <c:v>292</c:v>
                </c:pt>
                <c:pt idx="117">
                  <c:v>295</c:v>
                </c:pt>
                <c:pt idx="118">
                  <c:v>311.9973</c:v>
                </c:pt>
                <c:pt idx="119">
                  <c:v>353.37400000000002</c:v>
                </c:pt>
                <c:pt idx="120">
                  <c:v>584</c:v>
                </c:pt>
              </c:numCache>
            </c:numRef>
          </c:xVal>
          <c:yVal>
            <c:numRef>
              <c:f>Graphs!$I$394:$I$514</c:f>
              <c:numCache>
                <c:formatCode>General</c:formatCode>
                <c:ptCount val="121"/>
                <c:pt idx="0">
                  <c:v>1.796E-2</c:v>
                </c:pt>
                <c:pt idx="1">
                  <c:v>0.99933000000000005</c:v>
                </c:pt>
                <c:pt idx="2">
                  <c:v>1.95811</c:v>
                </c:pt>
                <c:pt idx="3">
                  <c:v>2.4369900000000002</c:v>
                </c:pt>
                <c:pt idx="4">
                  <c:v>2.5759799999999999</c:v>
                </c:pt>
                <c:pt idx="5">
                  <c:v>3.0042599999999999</c:v>
                </c:pt>
                <c:pt idx="6">
                  <c:v>3.9889800000000002</c:v>
                </c:pt>
                <c:pt idx="7">
                  <c:v>4.9030699999999996</c:v>
                </c:pt>
                <c:pt idx="8">
                  <c:v>4.9030699999999996</c:v>
                </c:pt>
                <c:pt idx="9">
                  <c:v>5.2331799999999999</c:v>
                </c:pt>
                <c:pt idx="10">
                  <c:v>5.9127900000000002</c:v>
                </c:pt>
                <c:pt idx="11">
                  <c:v>6.8629899999999999</c:v>
                </c:pt>
                <c:pt idx="12">
                  <c:v>7.8434100000000004</c:v>
                </c:pt>
                <c:pt idx="13">
                  <c:v>8.9917700000000007</c:v>
                </c:pt>
                <c:pt idx="14">
                  <c:v>9.9917400000000001</c:v>
                </c:pt>
                <c:pt idx="15">
                  <c:v>9.9917400000000001</c:v>
                </c:pt>
                <c:pt idx="16">
                  <c:v>10.15104</c:v>
                </c:pt>
                <c:pt idx="17">
                  <c:v>10.87815</c:v>
                </c:pt>
                <c:pt idx="18">
                  <c:v>11.99507</c:v>
                </c:pt>
                <c:pt idx="19">
                  <c:v>12.985659999999999</c:v>
                </c:pt>
                <c:pt idx="20">
                  <c:v>13.92159</c:v>
                </c:pt>
                <c:pt idx="21">
                  <c:v>14.97856</c:v>
                </c:pt>
                <c:pt idx="22">
                  <c:v>15.945220000000001</c:v>
                </c:pt>
                <c:pt idx="23">
                  <c:v>16.927769999999999</c:v>
                </c:pt>
                <c:pt idx="24">
                  <c:v>17.95909</c:v>
                </c:pt>
                <c:pt idx="25">
                  <c:v>18.630030000000001</c:v>
                </c:pt>
                <c:pt idx="26">
                  <c:v>19.561699999999998</c:v>
                </c:pt>
                <c:pt idx="27">
                  <c:v>20.68646</c:v>
                </c:pt>
                <c:pt idx="28">
                  <c:v>21.608730000000001</c:v>
                </c:pt>
                <c:pt idx="29">
                  <c:v>22.789100000000001</c:v>
                </c:pt>
                <c:pt idx="30">
                  <c:v>23.635870000000001</c:v>
                </c:pt>
                <c:pt idx="31">
                  <c:v>24.819099999999999</c:v>
                </c:pt>
                <c:pt idx="32">
                  <c:v>24.819099999999999</c:v>
                </c:pt>
                <c:pt idx="33">
                  <c:v>24.819099999999999</c:v>
                </c:pt>
                <c:pt idx="34">
                  <c:v>26.25235</c:v>
                </c:pt>
                <c:pt idx="35">
                  <c:v>26.25235</c:v>
                </c:pt>
                <c:pt idx="36">
                  <c:v>27.867760000000001</c:v>
                </c:pt>
                <c:pt idx="37">
                  <c:v>27.867760000000001</c:v>
                </c:pt>
                <c:pt idx="38">
                  <c:v>29.337540000000001</c:v>
                </c:pt>
                <c:pt idx="39">
                  <c:v>30.51484</c:v>
                </c:pt>
                <c:pt idx="40">
                  <c:v>31.604679999999998</c:v>
                </c:pt>
                <c:pt idx="41">
                  <c:v>32.405670000000001</c:v>
                </c:pt>
                <c:pt idx="42">
                  <c:v>33.500529999999998</c:v>
                </c:pt>
                <c:pt idx="43">
                  <c:v>34.704920000000001</c:v>
                </c:pt>
                <c:pt idx="44">
                  <c:v>35.800780000000003</c:v>
                </c:pt>
                <c:pt idx="45">
                  <c:v>35.800780000000003</c:v>
                </c:pt>
                <c:pt idx="46">
                  <c:v>37.531559999999999</c:v>
                </c:pt>
                <c:pt idx="47">
                  <c:v>37.531559999999999</c:v>
                </c:pt>
                <c:pt idx="48">
                  <c:v>39.167720000000003</c:v>
                </c:pt>
                <c:pt idx="49">
                  <c:v>39.167720000000003</c:v>
                </c:pt>
                <c:pt idx="50">
                  <c:v>40.01379</c:v>
                </c:pt>
                <c:pt idx="51">
                  <c:v>40.01379</c:v>
                </c:pt>
                <c:pt idx="52">
                  <c:v>41.43703</c:v>
                </c:pt>
                <c:pt idx="53">
                  <c:v>42.00535</c:v>
                </c:pt>
                <c:pt idx="54">
                  <c:v>43.603549999999998</c:v>
                </c:pt>
                <c:pt idx="55">
                  <c:v>44.567720000000001</c:v>
                </c:pt>
                <c:pt idx="56">
                  <c:v>45.215960000000003</c:v>
                </c:pt>
                <c:pt idx="57">
                  <c:v>46.91178</c:v>
                </c:pt>
                <c:pt idx="58">
                  <c:v>47.782710000000002</c:v>
                </c:pt>
                <c:pt idx="59">
                  <c:v>48.816319999999997</c:v>
                </c:pt>
                <c:pt idx="60">
                  <c:v>49.627740000000003</c:v>
                </c:pt>
                <c:pt idx="61">
                  <c:v>49.627740000000003</c:v>
                </c:pt>
                <c:pt idx="62">
                  <c:v>50.294040000000003</c:v>
                </c:pt>
                <c:pt idx="63">
                  <c:v>50.294040000000003</c:v>
                </c:pt>
                <c:pt idx="64">
                  <c:v>51.395180000000003</c:v>
                </c:pt>
                <c:pt idx="65">
                  <c:v>52.551319999999997</c:v>
                </c:pt>
                <c:pt idx="66">
                  <c:v>53.120310000000003</c:v>
                </c:pt>
                <c:pt idx="67">
                  <c:v>53.980719999999998</c:v>
                </c:pt>
                <c:pt idx="68">
                  <c:v>55.523609999999998</c:v>
                </c:pt>
                <c:pt idx="69">
                  <c:v>56.593380000000003</c:v>
                </c:pt>
                <c:pt idx="70">
                  <c:v>57.381039999999999</c:v>
                </c:pt>
                <c:pt idx="71">
                  <c:v>58.264659999999999</c:v>
                </c:pt>
                <c:pt idx="72">
                  <c:v>59.30189</c:v>
                </c:pt>
                <c:pt idx="73">
                  <c:v>60.758339999999997</c:v>
                </c:pt>
                <c:pt idx="74">
                  <c:v>61.622909999999997</c:v>
                </c:pt>
                <c:pt idx="75">
                  <c:v>62.82752</c:v>
                </c:pt>
                <c:pt idx="76">
                  <c:v>63.484499999999997</c:v>
                </c:pt>
                <c:pt idx="77">
                  <c:v>63.484499999999997</c:v>
                </c:pt>
                <c:pt idx="78">
                  <c:v>65.542509999999993</c:v>
                </c:pt>
                <c:pt idx="79">
                  <c:v>66.39331</c:v>
                </c:pt>
                <c:pt idx="80">
                  <c:v>67.372979999999998</c:v>
                </c:pt>
                <c:pt idx="81">
                  <c:v>68.091260000000005</c:v>
                </c:pt>
                <c:pt idx="82">
                  <c:v>69.216899999999995</c:v>
                </c:pt>
                <c:pt idx="83">
                  <c:v>70.549220000000005</c:v>
                </c:pt>
                <c:pt idx="84">
                  <c:v>71.440610000000007</c:v>
                </c:pt>
                <c:pt idx="85">
                  <c:v>72.564359999999994</c:v>
                </c:pt>
                <c:pt idx="86">
                  <c:v>73.411919999999995</c:v>
                </c:pt>
                <c:pt idx="87">
                  <c:v>74.421800000000005</c:v>
                </c:pt>
                <c:pt idx="88">
                  <c:v>74.421800000000005</c:v>
                </c:pt>
                <c:pt idx="89">
                  <c:v>75.417850000000001</c:v>
                </c:pt>
                <c:pt idx="90">
                  <c:v>75.417850000000001</c:v>
                </c:pt>
                <c:pt idx="91">
                  <c:v>76.311250000000001</c:v>
                </c:pt>
                <c:pt idx="92">
                  <c:v>77.303030000000007</c:v>
                </c:pt>
                <c:pt idx="93">
                  <c:v>78.720659999999995</c:v>
                </c:pt>
                <c:pt idx="94">
                  <c:v>79.469939999999994</c:v>
                </c:pt>
                <c:pt idx="95">
                  <c:v>80.760859999999994</c:v>
                </c:pt>
                <c:pt idx="96">
                  <c:v>81.574380000000005</c:v>
                </c:pt>
                <c:pt idx="97">
                  <c:v>82.825100000000006</c:v>
                </c:pt>
                <c:pt idx="98">
                  <c:v>83.808639999999997</c:v>
                </c:pt>
                <c:pt idx="99">
                  <c:v>84.70496</c:v>
                </c:pt>
                <c:pt idx="100">
                  <c:v>85.758409999999998</c:v>
                </c:pt>
                <c:pt idx="101">
                  <c:v>86.809820000000002</c:v>
                </c:pt>
                <c:pt idx="102">
                  <c:v>87.554599999999994</c:v>
                </c:pt>
                <c:pt idx="103">
                  <c:v>88.539810000000003</c:v>
                </c:pt>
                <c:pt idx="104">
                  <c:v>89.701310000000007</c:v>
                </c:pt>
                <c:pt idx="105">
                  <c:v>89.701310000000007</c:v>
                </c:pt>
                <c:pt idx="106">
                  <c:v>90.067049999999995</c:v>
                </c:pt>
                <c:pt idx="107">
                  <c:v>90.642700000000005</c:v>
                </c:pt>
                <c:pt idx="108">
                  <c:v>91.822670000000002</c:v>
                </c:pt>
                <c:pt idx="109">
                  <c:v>92.602469999999997</c:v>
                </c:pt>
                <c:pt idx="110">
                  <c:v>93.82235</c:v>
                </c:pt>
                <c:pt idx="111">
                  <c:v>94.862920000000003</c:v>
                </c:pt>
                <c:pt idx="112">
                  <c:v>94.988500000000002</c:v>
                </c:pt>
                <c:pt idx="113">
                  <c:v>95.238600000000005</c:v>
                </c:pt>
                <c:pt idx="114">
                  <c:v>95.734200000000001</c:v>
                </c:pt>
                <c:pt idx="115">
                  <c:v>96.806439999999995</c:v>
                </c:pt>
                <c:pt idx="116">
                  <c:v>97.459239999999994</c:v>
                </c:pt>
                <c:pt idx="117">
                  <c:v>97.600089999999994</c:v>
                </c:pt>
                <c:pt idx="118">
                  <c:v>97.775739999999999</c:v>
                </c:pt>
                <c:pt idx="119">
                  <c:v>98.845380000000006</c:v>
                </c:pt>
                <c:pt idx="120">
                  <c:v>99.859579999999994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3-8085-4766-A3E7-E973E8C86B4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80306936"/>
        <c:axId val="580304968"/>
      </c:scatterChart>
      <c:valAx>
        <c:axId val="580306936"/>
        <c:scaling>
          <c:orientation val="minMax"/>
          <c:max val="800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100" b="0" i="0" u="none" strike="noStrike" kern="1200" baseline="0">
                    <a:solidFill>
                      <a:schemeClr val="tx1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r>
                  <a:rPr lang="en-US" sz="1100" dirty="0" err="1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Methylmalonic</a:t>
                </a:r>
                <a:r>
                  <a:rPr lang="en-US" sz="1100" baseline="0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acid</a:t>
                </a:r>
                <a:r>
                  <a:rPr lang="en-US" sz="1100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  <a:r>
                  <a:rPr lang="en-US" sz="1100" dirty="0" err="1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nmol</a:t>
                </a:r>
                <a:r>
                  <a:rPr lang="en-US" sz="11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/L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100" b="0" i="0" u="none" strike="noStrike" kern="1200" baseline="0">
                  <a:solidFill>
                    <a:schemeClr val="tx1"/>
                  </a:solidFill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580304968"/>
        <c:crosses val="autoZero"/>
        <c:crossBetween val="midCat"/>
      </c:valAx>
      <c:valAx>
        <c:axId val="580304968"/>
        <c:scaling>
          <c:orientation val="minMax"/>
          <c:max val="100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100" b="0" i="0" u="none" strike="noStrike" kern="1200" baseline="0">
                    <a:solidFill>
                      <a:schemeClr val="tx1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r>
                  <a:rPr lang="en-US" sz="1100" b="0" i="0" u="none" strike="noStrike" baseline="0" dirty="0" smtClean="0">
                    <a:effectLst/>
                  </a:rPr>
                  <a:t>Weighted percent</a:t>
                </a:r>
                <a:r>
                  <a:rPr lang="en-US" sz="1100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  <a:r>
                  <a:rPr lang="en-US" sz="11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%</a:t>
                </a:r>
              </a:p>
            </c:rich>
          </c:tx>
          <c:layout>
            <c:manualLayout>
              <c:xMode val="edge"/>
              <c:yMode val="edge"/>
              <c:x val="1.7361111111111112E-2"/>
              <c:y val="0.13393119122335004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100" b="0" i="0" u="none" strike="noStrike" kern="1200" baseline="0">
                  <a:solidFill>
                    <a:schemeClr val="tx1"/>
                  </a:solidFill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580306936"/>
        <c:crosses val="autoZero"/>
        <c:crossBetween val="midCat"/>
        <c:majorUnit val="20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8358354481646991"/>
          <c:y val="6.3350136084744518E-2"/>
          <c:w val="0.74973960641635973"/>
          <c:h val="0.69754012936934129"/>
        </c:manualLayout>
      </c:layout>
      <c:scatterChart>
        <c:scatterStyle val="smoothMarker"/>
        <c:varyColors val="0"/>
        <c:ser>
          <c:idx val="0"/>
          <c:order val="0"/>
          <c:tx>
            <c:v>Overall</c:v>
          </c:tx>
          <c:spPr>
            <a:ln w="19050" cap="rnd">
              <a:solidFill>
                <a:sysClr val="windowText" lastClr="000000"/>
              </a:solidFill>
              <a:prstDash val="dash"/>
              <a:round/>
            </a:ln>
            <a:effectLst/>
          </c:spPr>
          <c:marker>
            <c:symbol val="none"/>
          </c:marker>
          <c:xVal>
            <c:numRef>
              <c:f>Graphs!$B$532:$B$652</c:f>
              <c:numCache>
                <c:formatCode>General</c:formatCode>
                <c:ptCount val="121"/>
                <c:pt idx="0">
                  <c:v>26.6</c:v>
                </c:pt>
                <c:pt idx="1">
                  <c:v>62.829320000000003</c:v>
                </c:pt>
                <c:pt idx="2">
                  <c:v>75.004289999999997</c:v>
                </c:pt>
                <c:pt idx="3">
                  <c:v>77</c:v>
                </c:pt>
                <c:pt idx="4">
                  <c:v>77.099999999999994</c:v>
                </c:pt>
                <c:pt idx="5">
                  <c:v>78.193489999999997</c:v>
                </c:pt>
                <c:pt idx="6">
                  <c:v>82.823689999999999</c:v>
                </c:pt>
                <c:pt idx="7">
                  <c:v>88.9</c:v>
                </c:pt>
                <c:pt idx="8">
                  <c:v>88.982860000000002</c:v>
                </c:pt>
                <c:pt idx="9">
                  <c:v>89.1</c:v>
                </c:pt>
                <c:pt idx="10">
                  <c:v>91.152519999999996</c:v>
                </c:pt>
                <c:pt idx="11">
                  <c:v>92.558109999999999</c:v>
                </c:pt>
                <c:pt idx="12">
                  <c:v>94.642099999999999</c:v>
                </c:pt>
                <c:pt idx="13">
                  <c:v>97.659599999999998</c:v>
                </c:pt>
                <c:pt idx="14">
                  <c:v>99.6</c:v>
                </c:pt>
                <c:pt idx="15">
                  <c:v>99.671049999999994</c:v>
                </c:pt>
                <c:pt idx="16">
                  <c:v>99.7</c:v>
                </c:pt>
                <c:pt idx="17">
                  <c:v>102.21850000000001</c:v>
                </c:pt>
                <c:pt idx="18">
                  <c:v>104.1367</c:v>
                </c:pt>
                <c:pt idx="19">
                  <c:v>104.8493</c:v>
                </c:pt>
                <c:pt idx="20">
                  <c:v>106.5655</c:v>
                </c:pt>
                <c:pt idx="21">
                  <c:v>108.0956</c:v>
                </c:pt>
                <c:pt idx="22">
                  <c:v>110.2567</c:v>
                </c:pt>
                <c:pt idx="23">
                  <c:v>111.52160000000001</c:v>
                </c:pt>
                <c:pt idx="24">
                  <c:v>112.4616</c:v>
                </c:pt>
                <c:pt idx="25">
                  <c:v>114.0853</c:v>
                </c:pt>
                <c:pt idx="26">
                  <c:v>115.38500000000001</c:v>
                </c:pt>
                <c:pt idx="27">
                  <c:v>116.9919</c:v>
                </c:pt>
                <c:pt idx="28">
                  <c:v>119.6733</c:v>
                </c:pt>
                <c:pt idx="29">
                  <c:v>120.9367</c:v>
                </c:pt>
                <c:pt idx="30">
                  <c:v>121.6726</c:v>
                </c:pt>
                <c:pt idx="31">
                  <c:v>122</c:v>
                </c:pt>
                <c:pt idx="32">
                  <c:v>122.6897</c:v>
                </c:pt>
                <c:pt idx="33">
                  <c:v>123</c:v>
                </c:pt>
                <c:pt idx="34">
                  <c:v>123.6335</c:v>
                </c:pt>
                <c:pt idx="35">
                  <c:v>124.9759</c:v>
                </c:pt>
                <c:pt idx="36">
                  <c:v>126.4892</c:v>
                </c:pt>
                <c:pt idx="37">
                  <c:v>127.9362</c:v>
                </c:pt>
                <c:pt idx="38">
                  <c:v>128.94919999999999</c:v>
                </c:pt>
                <c:pt idx="39">
                  <c:v>130.2457</c:v>
                </c:pt>
                <c:pt idx="40">
                  <c:v>131.69710000000001</c:v>
                </c:pt>
                <c:pt idx="41">
                  <c:v>132.74709999999999</c:v>
                </c:pt>
                <c:pt idx="42">
                  <c:v>134.3278</c:v>
                </c:pt>
                <c:pt idx="43">
                  <c:v>135.25280000000001</c:v>
                </c:pt>
                <c:pt idx="44">
                  <c:v>136.33369999999999</c:v>
                </c:pt>
                <c:pt idx="45">
                  <c:v>139.15219999999999</c:v>
                </c:pt>
                <c:pt idx="46">
                  <c:v>140.63120000000001</c:v>
                </c:pt>
                <c:pt idx="47">
                  <c:v>142.03700000000001</c:v>
                </c:pt>
                <c:pt idx="48">
                  <c:v>143</c:v>
                </c:pt>
                <c:pt idx="49">
                  <c:v>143.4898</c:v>
                </c:pt>
                <c:pt idx="50">
                  <c:v>144</c:v>
                </c:pt>
                <c:pt idx="51">
                  <c:v>144.9442</c:v>
                </c:pt>
                <c:pt idx="52">
                  <c:v>146.64599999999999</c:v>
                </c:pt>
                <c:pt idx="53">
                  <c:v>147.80959999999999</c:v>
                </c:pt>
                <c:pt idx="54">
                  <c:v>148.89109999999999</c:v>
                </c:pt>
                <c:pt idx="55">
                  <c:v>149.90620000000001</c:v>
                </c:pt>
                <c:pt idx="56">
                  <c:v>150.7424</c:v>
                </c:pt>
                <c:pt idx="57">
                  <c:v>152.40559999999999</c:v>
                </c:pt>
                <c:pt idx="58">
                  <c:v>153.83019999999999</c:v>
                </c:pt>
                <c:pt idx="59">
                  <c:v>155.25989999999999</c:v>
                </c:pt>
                <c:pt idx="60">
                  <c:v>156</c:v>
                </c:pt>
                <c:pt idx="61">
                  <c:v>156.42310000000001</c:v>
                </c:pt>
                <c:pt idx="62">
                  <c:v>157</c:v>
                </c:pt>
                <c:pt idx="63">
                  <c:v>157.3039</c:v>
                </c:pt>
                <c:pt idx="64">
                  <c:v>158.2928</c:v>
                </c:pt>
                <c:pt idx="65">
                  <c:v>159.37440000000001</c:v>
                </c:pt>
                <c:pt idx="66">
                  <c:v>161.6183</c:v>
                </c:pt>
                <c:pt idx="67">
                  <c:v>163.81489999999999</c:v>
                </c:pt>
                <c:pt idx="68">
                  <c:v>164.9811</c:v>
                </c:pt>
                <c:pt idx="69">
                  <c:v>166.3603</c:v>
                </c:pt>
                <c:pt idx="70">
                  <c:v>167.65100000000001</c:v>
                </c:pt>
                <c:pt idx="71">
                  <c:v>169.70400000000001</c:v>
                </c:pt>
                <c:pt idx="72">
                  <c:v>171.58189999999999</c:v>
                </c:pt>
                <c:pt idx="73">
                  <c:v>173.6891</c:v>
                </c:pt>
                <c:pt idx="74">
                  <c:v>174.97579999999999</c:v>
                </c:pt>
                <c:pt idx="75">
                  <c:v>176.86279999999999</c:v>
                </c:pt>
                <c:pt idx="76">
                  <c:v>179.48759999999999</c:v>
                </c:pt>
                <c:pt idx="77">
                  <c:v>180.83070000000001</c:v>
                </c:pt>
                <c:pt idx="78">
                  <c:v>181.95070000000001</c:v>
                </c:pt>
                <c:pt idx="79">
                  <c:v>185.191</c:v>
                </c:pt>
                <c:pt idx="80">
                  <c:v>187.22489999999999</c:v>
                </c:pt>
                <c:pt idx="81">
                  <c:v>189.18360000000001</c:v>
                </c:pt>
                <c:pt idx="82">
                  <c:v>192.07060000000001</c:v>
                </c:pt>
                <c:pt idx="83">
                  <c:v>193.4341</c:v>
                </c:pt>
                <c:pt idx="84">
                  <c:v>197.1276</c:v>
                </c:pt>
                <c:pt idx="85">
                  <c:v>198.1816</c:v>
                </c:pt>
                <c:pt idx="86">
                  <c:v>199.83680000000001</c:v>
                </c:pt>
                <c:pt idx="87">
                  <c:v>203</c:v>
                </c:pt>
                <c:pt idx="88">
                  <c:v>203.0369</c:v>
                </c:pt>
                <c:pt idx="89">
                  <c:v>204</c:v>
                </c:pt>
                <c:pt idx="90">
                  <c:v>204.48410000000001</c:v>
                </c:pt>
                <c:pt idx="91">
                  <c:v>208.3253</c:v>
                </c:pt>
                <c:pt idx="92">
                  <c:v>212.04499999999999</c:v>
                </c:pt>
                <c:pt idx="93">
                  <c:v>217.52789999999999</c:v>
                </c:pt>
                <c:pt idx="94">
                  <c:v>222.06610000000001</c:v>
                </c:pt>
                <c:pt idx="95">
                  <c:v>225.5951</c:v>
                </c:pt>
                <c:pt idx="96">
                  <c:v>229.66820000000001</c:v>
                </c:pt>
                <c:pt idx="97">
                  <c:v>232.63640000000001</c:v>
                </c:pt>
                <c:pt idx="98">
                  <c:v>236.90129999999999</c:v>
                </c:pt>
                <c:pt idx="99">
                  <c:v>241.69370000000001</c:v>
                </c:pt>
                <c:pt idx="100">
                  <c:v>246.42859999999999</c:v>
                </c:pt>
                <c:pt idx="101">
                  <c:v>255.75710000000001</c:v>
                </c:pt>
                <c:pt idx="102">
                  <c:v>268.6918</c:v>
                </c:pt>
                <c:pt idx="103">
                  <c:v>278.7747</c:v>
                </c:pt>
                <c:pt idx="104">
                  <c:v>284.70429999999999</c:v>
                </c:pt>
                <c:pt idx="105">
                  <c:v>285</c:v>
                </c:pt>
                <c:pt idx="106">
                  <c:v>286</c:v>
                </c:pt>
                <c:pt idx="107">
                  <c:v>295.47489999999999</c:v>
                </c:pt>
                <c:pt idx="108">
                  <c:v>309.91210000000001</c:v>
                </c:pt>
                <c:pt idx="109">
                  <c:v>345.13630000000001</c:v>
                </c:pt>
                <c:pt idx="110">
                  <c:v>361.0222</c:v>
                </c:pt>
                <c:pt idx="111">
                  <c:v>387</c:v>
                </c:pt>
                <c:pt idx="112">
                  <c:v>387.13819999999998</c:v>
                </c:pt>
                <c:pt idx="113">
                  <c:v>388</c:v>
                </c:pt>
                <c:pt idx="114">
                  <c:v>406.76900000000001</c:v>
                </c:pt>
                <c:pt idx="115">
                  <c:v>449.93020000000001</c:v>
                </c:pt>
                <c:pt idx="116">
                  <c:v>484</c:v>
                </c:pt>
                <c:pt idx="117">
                  <c:v>494</c:v>
                </c:pt>
                <c:pt idx="118">
                  <c:v>520.66600000000005</c:v>
                </c:pt>
                <c:pt idx="119">
                  <c:v>779.61170000000004</c:v>
                </c:pt>
                <c:pt idx="120">
                  <c:v>1860</c:v>
                </c:pt>
              </c:numCache>
            </c:numRef>
          </c:xVal>
          <c:yVal>
            <c:numRef>
              <c:f>Graphs!$C$532:$C$652</c:f>
              <c:numCache>
                <c:formatCode>General</c:formatCode>
                <c:ptCount val="121"/>
                <c:pt idx="0">
                  <c:v>3.1620000000000002E-2</c:v>
                </c:pt>
                <c:pt idx="1">
                  <c:v>1.01763</c:v>
                </c:pt>
                <c:pt idx="2">
                  <c:v>2.0235699999999999</c:v>
                </c:pt>
                <c:pt idx="3">
                  <c:v>2.4821499999999999</c:v>
                </c:pt>
                <c:pt idx="4">
                  <c:v>2.7039499999999999</c:v>
                </c:pt>
                <c:pt idx="5">
                  <c:v>2.9796200000000002</c:v>
                </c:pt>
                <c:pt idx="6">
                  <c:v>4.0264100000000003</c:v>
                </c:pt>
                <c:pt idx="7">
                  <c:v>4.9489999999999998</c:v>
                </c:pt>
                <c:pt idx="8">
                  <c:v>4.9489999999999998</c:v>
                </c:pt>
                <c:pt idx="9">
                  <c:v>5.1390000000000002</c:v>
                </c:pt>
                <c:pt idx="10">
                  <c:v>6.0180100000000003</c:v>
                </c:pt>
                <c:pt idx="11">
                  <c:v>7.0070199999999998</c:v>
                </c:pt>
                <c:pt idx="12">
                  <c:v>8.0166500000000003</c:v>
                </c:pt>
                <c:pt idx="13">
                  <c:v>9.0165100000000002</c:v>
                </c:pt>
                <c:pt idx="14">
                  <c:v>9.8232800000000005</c:v>
                </c:pt>
                <c:pt idx="15">
                  <c:v>9.8232800000000005</c:v>
                </c:pt>
                <c:pt idx="16">
                  <c:v>10.10554</c:v>
                </c:pt>
                <c:pt idx="17">
                  <c:v>10.90878</c:v>
                </c:pt>
                <c:pt idx="18">
                  <c:v>11.83057</c:v>
                </c:pt>
                <c:pt idx="19">
                  <c:v>11.83057</c:v>
                </c:pt>
                <c:pt idx="20">
                  <c:v>13.636950000000001</c:v>
                </c:pt>
                <c:pt idx="21">
                  <c:v>14.95373</c:v>
                </c:pt>
                <c:pt idx="22">
                  <c:v>15.91926</c:v>
                </c:pt>
                <c:pt idx="23">
                  <c:v>16.30828</c:v>
                </c:pt>
                <c:pt idx="24">
                  <c:v>17.66967</c:v>
                </c:pt>
                <c:pt idx="25">
                  <c:v>18.939440000000001</c:v>
                </c:pt>
                <c:pt idx="26">
                  <c:v>19.845929999999999</c:v>
                </c:pt>
                <c:pt idx="27">
                  <c:v>20.287710000000001</c:v>
                </c:pt>
                <c:pt idx="28">
                  <c:v>21.710699999999999</c:v>
                </c:pt>
                <c:pt idx="29">
                  <c:v>22.16187</c:v>
                </c:pt>
                <c:pt idx="30">
                  <c:v>23.07122</c:v>
                </c:pt>
                <c:pt idx="31">
                  <c:v>24.47119</c:v>
                </c:pt>
                <c:pt idx="32">
                  <c:v>24.47119</c:v>
                </c:pt>
                <c:pt idx="33">
                  <c:v>25.255459999999999</c:v>
                </c:pt>
                <c:pt idx="34">
                  <c:v>25.255459999999999</c:v>
                </c:pt>
                <c:pt idx="35">
                  <c:v>26.448560000000001</c:v>
                </c:pt>
                <c:pt idx="36">
                  <c:v>27.55951</c:v>
                </c:pt>
                <c:pt idx="37">
                  <c:v>28.479890000000001</c:v>
                </c:pt>
                <c:pt idx="38">
                  <c:v>29.045069999999999</c:v>
                </c:pt>
                <c:pt idx="39">
                  <c:v>30.889849999999999</c:v>
                </c:pt>
                <c:pt idx="40">
                  <c:v>31.368379999999998</c:v>
                </c:pt>
                <c:pt idx="41">
                  <c:v>32.284050000000001</c:v>
                </c:pt>
                <c:pt idx="42">
                  <c:v>33.661299999999997</c:v>
                </c:pt>
                <c:pt idx="43">
                  <c:v>34.710279999999997</c:v>
                </c:pt>
                <c:pt idx="44">
                  <c:v>35.873440000000002</c:v>
                </c:pt>
                <c:pt idx="45">
                  <c:v>36.890219999999999</c:v>
                </c:pt>
                <c:pt idx="46">
                  <c:v>37.629809999999999</c:v>
                </c:pt>
                <c:pt idx="47">
                  <c:v>38.977670000000003</c:v>
                </c:pt>
                <c:pt idx="48">
                  <c:v>39.613819999999997</c:v>
                </c:pt>
                <c:pt idx="49">
                  <c:v>39.613819999999997</c:v>
                </c:pt>
                <c:pt idx="50">
                  <c:v>40.40314</c:v>
                </c:pt>
                <c:pt idx="51">
                  <c:v>40.40314</c:v>
                </c:pt>
                <c:pt idx="52">
                  <c:v>41.280670000000001</c:v>
                </c:pt>
                <c:pt idx="53">
                  <c:v>42.392389999999999</c:v>
                </c:pt>
                <c:pt idx="54">
                  <c:v>43.140509999999999</c:v>
                </c:pt>
                <c:pt idx="55">
                  <c:v>44.102029999999999</c:v>
                </c:pt>
                <c:pt idx="56">
                  <c:v>45.08916</c:v>
                </c:pt>
                <c:pt idx="57">
                  <c:v>46.676020000000001</c:v>
                </c:pt>
                <c:pt idx="58">
                  <c:v>47.462319999999998</c:v>
                </c:pt>
                <c:pt idx="59">
                  <c:v>48.824979999999996</c:v>
                </c:pt>
                <c:pt idx="60">
                  <c:v>49.472929999999998</c:v>
                </c:pt>
                <c:pt idx="61">
                  <c:v>49.472929999999998</c:v>
                </c:pt>
                <c:pt idx="62">
                  <c:v>50.701360000000001</c:v>
                </c:pt>
                <c:pt idx="63">
                  <c:v>50.701360000000001</c:v>
                </c:pt>
                <c:pt idx="64">
                  <c:v>51.657350000000001</c:v>
                </c:pt>
                <c:pt idx="65">
                  <c:v>52.797289999999997</c:v>
                </c:pt>
                <c:pt idx="66">
                  <c:v>53.624969999999998</c:v>
                </c:pt>
                <c:pt idx="67">
                  <c:v>54.632809999999999</c:v>
                </c:pt>
                <c:pt idx="68">
                  <c:v>55.069600000000001</c:v>
                </c:pt>
                <c:pt idx="69">
                  <c:v>56.688380000000002</c:v>
                </c:pt>
                <c:pt idx="70">
                  <c:v>57.517740000000003</c:v>
                </c:pt>
                <c:pt idx="71">
                  <c:v>58.393470000000001</c:v>
                </c:pt>
                <c:pt idx="72">
                  <c:v>59.563560000000003</c:v>
                </c:pt>
                <c:pt idx="73">
                  <c:v>60.428159999999998</c:v>
                </c:pt>
                <c:pt idx="74">
                  <c:v>61.234839999999998</c:v>
                </c:pt>
                <c:pt idx="75">
                  <c:v>62.629240000000003</c:v>
                </c:pt>
                <c:pt idx="76">
                  <c:v>63.482889999999998</c:v>
                </c:pt>
                <c:pt idx="77">
                  <c:v>64.505970000000005</c:v>
                </c:pt>
                <c:pt idx="78">
                  <c:v>65.077709999999996</c:v>
                </c:pt>
                <c:pt idx="79">
                  <c:v>66.874390000000005</c:v>
                </c:pt>
                <c:pt idx="80">
                  <c:v>67.804389999999998</c:v>
                </c:pt>
                <c:pt idx="81">
                  <c:v>68.954009999999997</c:v>
                </c:pt>
                <c:pt idx="82">
                  <c:v>69.914379999999994</c:v>
                </c:pt>
                <c:pt idx="83">
                  <c:v>70.801429999999996</c:v>
                </c:pt>
                <c:pt idx="84">
                  <c:v>71.838890000000006</c:v>
                </c:pt>
                <c:pt idx="85">
                  <c:v>72.90898</c:v>
                </c:pt>
                <c:pt idx="86">
                  <c:v>73.270790000000005</c:v>
                </c:pt>
                <c:pt idx="87">
                  <c:v>74.944950000000006</c:v>
                </c:pt>
                <c:pt idx="88">
                  <c:v>74.944950000000006</c:v>
                </c:pt>
                <c:pt idx="89">
                  <c:v>75.709159999999997</c:v>
                </c:pt>
                <c:pt idx="90">
                  <c:v>75.709159999999997</c:v>
                </c:pt>
                <c:pt idx="91">
                  <c:v>76.885890000000003</c:v>
                </c:pt>
                <c:pt idx="92">
                  <c:v>77.95523</c:v>
                </c:pt>
                <c:pt idx="93">
                  <c:v>78.93477</c:v>
                </c:pt>
                <c:pt idx="94">
                  <c:v>79.950450000000004</c:v>
                </c:pt>
                <c:pt idx="95">
                  <c:v>80.88458</c:v>
                </c:pt>
                <c:pt idx="96">
                  <c:v>81.635750000000002</c:v>
                </c:pt>
                <c:pt idx="97">
                  <c:v>82.543279999999996</c:v>
                </c:pt>
                <c:pt idx="98">
                  <c:v>83.652349999999998</c:v>
                </c:pt>
                <c:pt idx="99">
                  <c:v>84.738579999999999</c:v>
                </c:pt>
                <c:pt idx="100">
                  <c:v>85.947900000000004</c:v>
                </c:pt>
                <c:pt idx="101">
                  <c:v>86.877409999999998</c:v>
                </c:pt>
                <c:pt idx="102">
                  <c:v>87.888080000000002</c:v>
                </c:pt>
                <c:pt idx="103">
                  <c:v>88.84545</c:v>
                </c:pt>
                <c:pt idx="104">
                  <c:v>89.917860000000005</c:v>
                </c:pt>
                <c:pt idx="105">
                  <c:v>89.97972</c:v>
                </c:pt>
                <c:pt idx="106">
                  <c:v>90.129320000000007</c:v>
                </c:pt>
                <c:pt idx="107">
                  <c:v>90.931989999999999</c:v>
                </c:pt>
                <c:pt idx="108">
                  <c:v>91.811080000000004</c:v>
                </c:pt>
                <c:pt idx="109">
                  <c:v>92.954849999999993</c:v>
                </c:pt>
                <c:pt idx="110">
                  <c:v>93.952190000000002</c:v>
                </c:pt>
                <c:pt idx="111">
                  <c:v>94.947659999999999</c:v>
                </c:pt>
                <c:pt idx="112">
                  <c:v>94.947659999999999</c:v>
                </c:pt>
                <c:pt idx="113">
                  <c:v>95.019099999999995</c:v>
                </c:pt>
                <c:pt idx="114">
                  <c:v>95.79504</c:v>
                </c:pt>
                <c:pt idx="115">
                  <c:v>96.880120000000005</c:v>
                </c:pt>
                <c:pt idx="116">
                  <c:v>97.470249999999993</c:v>
                </c:pt>
                <c:pt idx="117">
                  <c:v>97.507459999999995</c:v>
                </c:pt>
                <c:pt idx="118">
                  <c:v>97.743809999999996</c:v>
                </c:pt>
                <c:pt idx="119">
                  <c:v>98.944829999999996</c:v>
                </c:pt>
                <c:pt idx="120">
                  <c:v>99.953630000000004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7361-4888-A838-39BB713AC089}"/>
            </c:ext>
          </c:extLst>
        </c:ser>
        <c:ser>
          <c:idx val="1"/>
          <c:order val="1"/>
          <c:tx>
            <c:v>Normal</c:v>
          </c:tx>
          <c:spPr>
            <a:ln w="19050" cap="rnd">
              <a:solidFill>
                <a:srgbClr val="00B050"/>
              </a:solidFill>
              <a:round/>
            </a:ln>
            <a:effectLst/>
          </c:spPr>
          <c:marker>
            <c:symbol val="none"/>
          </c:marker>
          <c:xVal>
            <c:numRef>
              <c:f>Graphs!$D$532:$D$652</c:f>
              <c:numCache>
                <c:formatCode>General</c:formatCode>
                <c:ptCount val="121"/>
                <c:pt idx="0">
                  <c:v>40.6</c:v>
                </c:pt>
                <c:pt idx="1">
                  <c:v>61.626240000000003</c:v>
                </c:pt>
                <c:pt idx="2">
                  <c:v>72.673730000000006</c:v>
                </c:pt>
                <c:pt idx="3">
                  <c:v>76.400000000000006</c:v>
                </c:pt>
                <c:pt idx="4">
                  <c:v>76.5</c:v>
                </c:pt>
                <c:pt idx="5">
                  <c:v>77.028390000000002</c:v>
                </c:pt>
                <c:pt idx="6">
                  <c:v>79.733500000000006</c:v>
                </c:pt>
                <c:pt idx="7">
                  <c:v>84.1</c:v>
                </c:pt>
                <c:pt idx="8">
                  <c:v>84.189719999999994</c:v>
                </c:pt>
                <c:pt idx="9">
                  <c:v>84.2</c:v>
                </c:pt>
                <c:pt idx="10">
                  <c:v>88.968190000000007</c:v>
                </c:pt>
                <c:pt idx="11">
                  <c:v>90.188999999999993</c:v>
                </c:pt>
                <c:pt idx="12">
                  <c:v>91.71369</c:v>
                </c:pt>
                <c:pt idx="13">
                  <c:v>93.406599999999997</c:v>
                </c:pt>
                <c:pt idx="14">
                  <c:v>95.2</c:v>
                </c:pt>
                <c:pt idx="15">
                  <c:v>95.365350000000007</c:v>
                </c:pt>
                <c:pt idx="16">
                  <c:v>95.4</c:v>
                </c:pt>
                <c:pt idx="17">
                  <c:v>98.653919999999999</c:v>
                </c:pt>
                <c:pt idx="18">
                  <c:v>99.806970000000007</c:v>
                </c:pt>
                <c:pt idx="19">
                  <c:v>102.77460000000001</c:v>
                </c:pt>
                <c:pt idx="20">
                  <c:v>104.4247</c:v>
                </c:pt>
                <c:pt idx="21">
                  <c:v>105.25879999999999</c:v>
                </c:pt>
                <c:pt idx="22">
                  <c:v>106.7627</c:v>
                </c:pt>
                <c:pt idx="23">
                  <c:v>108.04689999999999</c:v>
                </c:pt>
                <c:pt idx="24">
                  <c:v>109.5921</c:v>
                </c:pt>
                <c:pt idx="25">
                  <c:v>111.29040000000001</c:v>
                </c:pt>
                <c:pt idx="26">
                  <c:v>111.95610000000001</c:v>
                </c:pt>
                <c:pt idx="27">
                  <c:v>113.4273</c:v>
                </c:pt>
                <c:pt idx="28">
                  <c:v>114.55240000000001</c:v>
                </c:pt>
                <c:pt idx="29">
                  <c:v>115.9273</c:v>
                </c:pt>
                <c:pt idx="30">
                  <c:v>117.0206</c:v>
                </c:pt>
                <c:pt idx="31">
                  <c:v>119</c:v>
                </c:pt>
                <c:pt idx="32">
                  <c:v>119.66200000000001</c:v>
                </c:pt>
                <c:pt idx="33">
                  <c:v>120</c:v>
                </c:pt>
                <c:pt idx="34">
                  <c:v>120.6688</c:v>
                </c:pt>
                <c:pt idx="35">
                  <c:v>121.3938</c:v>
                </c:pt>
                <c:pt idx="36">
                  <c:v>122.1056</c:v>
                </c:pt>
                <c:pt idx="37">
                  <c:v>123.3237</c:v>
                </c:pt>
                <c:pt idx="38">
                  <c:v>124.16840000000001</c:v>
                </c:pt>
                <c:pt idx="39">
                  <c:v>125.59569999999999</c:v>
                </c:pt>
                <c:pt idx="40">
                  <c:v>126.6408</c:v>
                </c:pt>
                <c:pt idx="41">
                  <c:v>127.79219999999999</c:v>
                </c:pt>
                <c:pt idx="42">
                  <c:v>128.66309999999999</c:v>
                </c:pt>
                <c:pt idx="43">
                  <c:v>129.77029999999999</c:v>
                </c:pt>
                <c:pt idx="44">
                  <c:v>131.57830000000001</c:v>
                </c:pt>
                <c:pt idx="45">
                  <c:v>132.63290000000001</c:v>
                </c:pt>
                <c:pt idx="46">
                  <c:v>134.00989999999999</c:v>
                </c:pt>
                <c:pt idx="47">
                  <c:v>135</c:v>
                </c:pt>
                <c:pt idx="48">
                  <c:v>135.20480000000001</c:v>
                </c:pt>
                <c:pt idx="49">
                  <c:v>135.91210000000001</c:v>
                </c:pt>
                <c:pt idx="50">
                  <c:v>136</c:v>
                </c:pt>
                <c:pt idx="51">
                  <c:v>138.93610000000001</c:v>
                </c:pt>
                <c:pt idx="52">
                  <c:v>140.72749999999999</c:v>
                </c:pt>
                <c:pt idx="53">
                  <c:v>141.98060000000001</c:v>
                </c:pt>
                <c:pt idx="54">
                  <c:v>143.26230000000001</c:v>
                </c:pt>
                <c:pt idx="55">
                  <c:v>144.6328</c:v>
                </c:pt>
                <c:pt idx="56">
                  <c:v>146.28989999999999</c:v>
                </c:pt>
                <c:pt idx="57">
                  <c:v>146.96680000000001</c:v>
                </c:pt>
                <c:pt idx="58">
                  <c:v>148.56899999999999</c:v>
                </c:pt>
                <c:pt idx="59">
                  <c:v>149.58179999999999</c:v>
                </c:pt>
                <c:pt idx="60">
                  <c:v>150</c:v>
                </c:pt>
                <c:pt idx="61">
                  <c:v>150.6112</c:v>
                </c:pt>
                <c:pt idx="62">
                  <c:v>151</c:v>
                </c:pt>
                <c:pt idx="63">
                  <c:v>152.15790000000001</c:v>
                </c:pt>
                <c:pt idx="64">
                  <c:v>153.23740000000001</c:v>
                </c:pt>
                <c:pt idx="65">
                  <c:v>154.37379999999999</c:v>
                </c:pt>
                <c:pt idx="66">
                  <c:v>155.53389999999999</c:v>
                </c:pt>
                <c:pt idx="67">
                  <c:v>156.4845</c:v>
                </c:pt>
                <c:pt idx="68">
                  <c:v>157.3408</c:v>
                </c:pt>
                <c:pt idx="69">
                  <c:v>158.33109999999999</c:v>
                </c:pt>
                <c:pt idx="70">
                  <c:v>159.50630000000001</c:v>
                </c:pt>
                <c:pt idx="71">
                  <c:v>161.5427</c:v>
                </c:pt>
                <c:pt idx="72">
                  <c:v>164.13589999999999</c:v>
                </c:pt>
                <c:pt idx="73">
                  <c:v>165.42179999999999</c:v>
                </c:pt>
                <c:pt idx="74">
                  <c:v>166.47309999999999</c:v>
                </c:pt>
                <c:pt idx="75">
                  <c:v>167.52</c:v>
                </c:pt>
                <c:pt idx="76">
                  <c:v>169.39750000000001</c:v>
                </c:pt>
                <c:pt idx="77">
                  <c:v>170.95599999999999</c:v>
                </c:pt>
                <c:pt idx="78">
                  <c:v>173.167</c:v>
                </c:pt>
                <c:pt idx="79">
                  <c:v>174.37280000000001</c:v>
                </c:pt>
                <c:pt idx="80">
                  <c:v>175.7604</c:v>
                </c:pt>
                <c:pt idx="81">
                  <c:v>179.02889999999999</c:v>
                </c:pt>
                <c:pt idx="82">
                  <c:v>179.9796</c:v>
                </c:pt>
                <c:pt idx="83">
                  <c:v>181.30279999999999</c:v>
                </c:pt>
                <c:pt idx="84">
                  <c:v>182.4956</c:v>
                </c:pt>
                <c:pt idx="85">
                  <c:v>185.828</c:v>
                </c:pt>
                <c:pt idx="86">
                  <c:v>187.8244</c:v>
                </c:pt>
                <c:pt idx="87">
                  <c:v>192</c:v>
                </c:pt>
                <c:pt idx="88">
                  <c:v>192.07</c:v>
                </c:pt>
                <c:pt idx="89">
                  <c:v>192.9691</c:v>
                </c:pt>
                <c:pt idx="90">
                  <c:v>193</c:v>
                </c:pt>
                <c:pt idx="91">
                  <c:v>197.29329999999999</c:v>
                </c:pt>
                <c:pt idx="92">
                  <c:v>199.46870000000001</c:v>
                </c:pt>
                <c:pt idx="93">
                  <c:v>200.9907</c:v>
                </c:pt>
                <c:pt idx="94">
                  <c:v>204.1139</c:v>
                </c:pt>
                <c:pt idx="95">
                  <c:v>207.70410000000001</c:v>
                </c:pt>
                <c:pt idx="96">
                  <c:v>210.8229</c:v>
                </c:pt>
                <c:pt idx="97">
                  <c:v>214.20609999999999</c:v>
                </c:pt>
                <c:pt idx="98">
                  <c:v>220.7834</c:v>
                </c:pt>
                <c:pt idx="99">
                  <c:v>224.54939999999999</c:v>
                </c:pt>
                <c:pt idx="100">
                  <c:v>229.09569999999999</c:v>
                </c:pt>
                <c:pt idx="101">
                  <c:v>231.3784</c:v>
                </c:pt>
                <c:pt idx="102">
                  <c:v>238.5188</c:v>
                </c:pt>
                <c:pt idx="103">
                  <c:v>243.1592</c:v>
                </c:pt>
                <c:pt idx="104">
                  <c:v>249</c:v>
                </c:pt>
                <c:pt idx="105">
                  <c:v>249.65960000000001</c:v>
                </c:pt>
                <c:pt idx="106">
                  <c:v>250</c:v>
                </c:pt>
                <c:pt idx="107">
                  <c:v>264.98009999999999</c:v>
                </c:pt>
                <c:pt idx="108">
                  <c:v>281.14460000000003</c:v>
                </c:pt>
                <c:pt idx="109">
                  <c:v>296.04050000000001</c:v>
                </c:pt>
                <c:pt idx="110">
                  <c:v>324.02719999999999</c:v>
                </c:pt>
                <c:pt idx="111">
                  <c:v>361.9409</c:v>
                </c:pt>
                <c:pt idx="112">
                  <c:v>362</c:v>
                </c:pt>
                <c:pt idx="113">
                  <c:v>366</c:v>
                </c:pt>
                <c:pt idx="114">
                  <c:v>395.93150000000003</c:v>
                </c:pt>
                <c:pt idx="115">
                  <c:v>411.05369999999999</c:v>
                </c:pt>
                <c:pt idx="116">
                  <c:v>418</c:v>
                </c:pt>
                <c:pt idx="117">
                  <c:v>431</c:v>
                </c:pt>
                <c:pt idx="118">
                  <c:v>464.87419999999997</c:v>
                </c:pt>
                <c:pt idx="119">
                  <c:v>620.5172</c:v>
                </c:pt>
                <c:pt idx="120">
                  <c:v>1280</c:v>
                </c:pt>
              </c:numCache>
            </c:numRef>
          </c:xVal>
          <c:yVal>
            <c:numRef>
              <c:f>Graphs!$E$532:$E$652</c:f>
              <c:numCache>
                <c:formatCode>General</c:formatCode>
                <c:ptCount val="121"/>
                <c:pt idx="0">
                  <c:v>2.6839999999999999E-2</c:v>
                </c:pt>
                <c:pt idx="1">
                  <c:v>0.99758000000000002</c:v>
                </c:pt>
                <c:pt idx="2">
                  <c:v>1.99885</c:v>
                </c:pt>
                <c:pt idx="3">
                  <c:v>2.47668</c:v>
                </c:pt>
                <c:pt idx="4">
                  <c:v>2.6534599999999999</c:v>
                </c:pt>
                <c:pt idx="5">
                  <c:v>2.9394200000000001</c:v>
                </c:pt>
                <c:pt idx="6">
                  <c:v>3.8930099999999999</c:v>
                </c:pt>
                <c:pt idx="7">
                  <c:v>4.9909499999999998</c:v>
                </c:pt>
                <c:pt idx="8">
                  <c:v>4.9909499999999998</c:v>
                </c:pt>
                <c:pt idx="9">
                  <c:v>5.0238199999999997</c:v>
                </c:pt>
                <c:pt idx="10">
                  <c:v>5.9453500000000004</c:v>
                </c:pt>
                <c:pt idx="11">
                  <c:v>6.7442599999999997</c:v>
                </c:pt>
                <c:pt idx="12">
                  <c:v>7.5865999999999998</c:v>
                </c:pt>
                <c:pt idx="13">
                  <c:v>9.0034200000000002</c:v>
                </c:pt>
                <c:pt idx="14">
                  <c:v>9.6311300000000006</c:v>
                </c:pt>
                <c:pt idx="15">
                  <c:v>9.6311300000000006</c:v>
                </c:pt>
                <c:pt idx="16">
                  <c:v>10.0943</c:v>
                </c:pt>
                <c:pt idx="17">
                  <c:v>10.844379999999999</c:v>
                </c:pt>
                <c:pt idx="18">
                  <c:v>11.91483</c:v>
                </c:pt>
                <c:pt idx="19">
                  <c:v>12.792909999999999</c:v>
                </c:pt>
                <c:pt idx="20">
                  <c:v>13.374230000000001</c:v>
                </c:pt>
                <c:pt idx="21">
                  <c:v>14.86886</c:v>
                </c:pt>
                <c:pt idx="22">
                  <c:v>15.40526</c:v>
                </c:pt>
                <c:pt idx="23">
                  <c:v>16.964130000000001</c:v>
                </c:pt>
                <c:pt idx="24">
                  <c:v>17.838560000000001</c:v>
                </c:pt>
                <c:pt idx="25">
                  <c:v>18.566859999999998</c:v>
                </c:pt>
                <c:pt idx="26">
                  <c:v>18.566859999999998</c:v>
                </c:pt>
                <c:pt idx="27">
                  <c:v>20.731069999999999</c:v>
                </c:pt>
                <c:pt idx="28">
                  <c:v>21.36046</c:v>
                </c:pt>
                <c:pt idx="29">
                  <c:v>22.515889999999999</c:v>
                </c:pt>
                <c:pt idx="30">
                  <c:v>23.985980000000001</c:v>
                </c:pt>
                <c:pt idx="31">
                  <c:v>24.59843</c:v>
                </c:pt>
                <c:pt idx="32">
                  <c:v>24.59843</c:v>
                </c:pt>
                <c:pt idx="33">
                  <c:v>25.197230000000001</c:v>
                </c:pt>
                <c:pt idx="34">
                  <c:v>25.197230000000001</c:v>
                </c:pt>
                <c:pt idx="35">
                  <c:v>26.387879999999999</c:v>
                </c:pt>
                <c:pt idx="36">
                  <c:v>27.922820000000002</c:v>
                </c:pt>
                <c:pt idx="37">
                  <c:v>28.568989999999999</c:v>
                </c:pt>
                <c:pt idx="38">
                  <c:v>29.86891</c:v>
                </c:pt>
                <c:pt idx="39">
                  <c:v>30.578949999999999</c:v>
                </c:pt>
                <c:pt idx="40">
                  <c:v>31.264320000000001</c:v>
                </c:pt>
                <c:pt idx="41">
                  <c:v>32.39038</c:v>
                </c:pt>
                <c:pt idx="42">
                  <c:v>33.140500000000003</c:v>
                </c:pt>
                <c:pt idx="43">
                  <c:v>34.411569999999998</c:v>
                </c:pt>
                <c:pt idx="44">
                  <c:v>35.665900000000001</c:v>
                </c:pt>
                <c:pt idx="45">
                  <c:v>36.210470000000001</c:v>
                </c:pt>
                <c:pt idx="46">
                  <c:v>37.971159999999998</c:v>
                </c:pt>
                <c:pt idx="47">
                  <c:v>38.687710000000003</c:v>
                </c:pt>
                <c:pt idx="48">
                  <c:v>38.687710000000003</c:v>
                </c:pt>
                <c:pt idx="49">
                  <c:v>38.687710000000003</c:v>
                </c:pt>
                <c:pt idx="50">
                  <c:v>40.099789999999999</c:v>
                </c:pt>
                <c:pt idx="51">
                  <c:v>40.76558</c:v>
                </c:pt>
                <c:pt idx="52">
                  <c:v>41.502949999999998</c:v>
                </c:pt>
                <c:pt idx="53">
                  <c:v>42.149270000000001</c:v>
                </c:pt>
                <c:pt idx="54">
                  <c:v>43.804110000000001</c:v>
                </c:pt>
                <c:pt idx="55">
                  <c:v>44.438679999999998</c:v>
                </c:pt>
                <c:pt idx="56">
                  <c:v>45.540230000000001</c:v>
                </c:pt>
                <c:pt idx="57">
                  <c:v>45.540230000000001</c:v>
                </c:pt>
                <c:pt idx="58">
                  <c:v>47.306809999999999</c:v>
                </c:pt>
                <c:pt idx="59">
                  <c:v>48.464440000000003</c:v>
                </c:pt>
                <c:pt idx="60">
                  <c:v>49.323390000000003</c:v>
                </c:pt>
                <c:pt idx="61">
                  <c:v>49.323390000000003</c:v>
                </c:pt>
                <c:pt idx="62">
                  <c:v>50.369619999999998</c:v>
                </c:pt>
                <c:pt idx="63">
                  <c:v>50.812179999999998</c:v>
                </c:pt>
                <c:pt idx="64">
                  <c:v>51.758479999999999</c:v>
                </c:pt>
                <c:pt idx="65">
                  <c:v>52.608750000000001</c:v>
                </c:pt>
                <c:pt idx="66">
                  <c:v>53.545969999999997</c:v>
                </c:pt>
                <c:pt idx="67">
                  <c:v>54.317320000000002</c:v>
                </c:pt>
                <c:pt idx="68">
                  <c:v>55.636600000000001</c:v>
                </c:pt>
                <c:pt idx="69">
                  <c:v>56.571429999999999</c:v>
                </c:pt>
                <c:pt idx="70">
                  <c:v>57.726790000000001</c:v>
                </c:pt>
                <c:pt idx="71">
                  <c:v>58.557409999999997</c:v>
                </c:pt>
                <c:pt idx="72">
                  <c:v>59.847830000000002</c:v>
                </c:pt>
                <c:pt idx="73">
                  <c:v>60.600189999999998</c:v>
                </c:pt>
                <c:pt idx="74">
                  <c:v>61.4268</c:v>
                </c:pt>
                <c:pt idx="75">
                  <c:v>62.527549999999998</c:v>
                </c:pt>
                <c:pt idx="76">
                  <c:v>63.501269999999998</c:v>
                </c:pt>
                <c:pt idx="77">
                  <c:v>64.617679999999993</c:v>
                </c:pt>
                <c:pt idx="78">
                  <c:v>65.799300000000002</c:v>
                </c:pt>
                <c:pt idx="79">
                  <c:v>66.656239999999997</c:v>
                </c:pt>
                <c:pt idx="80">
                  <c:v>67.420450000000002</c:v>
                </c:pt>
                <c:pt idx="81">
                  <c:v>68.908199999999994</c:v>
                </c:pt>
                <c:pt idx="82">
                  <c:v>68.908199999999994</c:v>
                </c:pt>
                <c:pt idx="83">
                  <c:v>70.566389999999998</c:v>
                </c:pt>
                <c:pt idx="84">
                  <c:v>71.787279999999996</c:v>
                </c:pt>
                <c:pt idx="85">
                  <c:v>72.577359999999999</c:v>
                </c:pt>
                <c:pt idx="86">
                  <c:v>73.333759999999998</c:v>
                </c:pt>
                <c:pt idx="87">
                  <c:v>74.853149999999999</c:v>
                </c:pt>
                <c:pt idx="88">
                  <c:v>74.853149999999999</c:v>
                </c:pt>
                <c:pt idx="89">
                  <c:v>74.853149999999999</c:v>
                </c:pt>
                <c:pt idx="90">
                  <c:v>75.964010000000002</c:v>
                </c:pt>
                <c:pt idx="91">
                  <c:v>76.717219999999998</c:v>
                </c:pt>
                <c:pt idx="92">
                  <c:v>77.5077</c:v>
                </c:pt>
                <c:pt idx="93">
                  <c:v>78.402479999999997</c:v>
                </c:pt>
                <c:pt idx="94">
                  <c:v>79.867890000000003</c:v>
                </c:pt>
                <c:pt idx="95">
                  <c:v>80.732910000000004</c:v>
                </c:pt>
                <c:pt idx="96">
                  <c:v>81.867490000000004</c:v>
                </c:pt>
                <c:pt idx="97">
                  <c:v>82.868160000000003</c:v>
                </c:pt>
                <c:pt idx="98">
                  <c:v>83.649780000000007</c:v>
                </c:pt>
                <c:pt idx="99">
                  <c:v>84.628159999999994</c:v>
                </c:pt>
                <c:pt idx="100">
                  <c:v>85.85378</c:v>
                </c:pt>
                <c:pt idx="101">
                  <c:v>86.839560000000006</c:v>
                </c:pt>
                <c:pt idx="102">
                  <c:v>87.875370000000004</c:v>
                </c:pt>
                <c:pt idx="103">
                  <c:v>88.824259999999995</c:v>
                </c:pt>
                <c:pt idx="104">
                  <c:v>89.579310000000007</c:v>
                </c:pt>
                <c:pt idx="105">
                  <c:v>89.579310000000007</c:v>
                </c:pt>
                <c:pt idx="106">
                  <c:v>90.083330000000004</c:v>
                </c:pt>
                <c:pt idx="107">
                  <c:v>90.863510000000005</c:v>
                </c:pt>
                <c:pt idx="108">
                  <c:v>91.867720000000006</c:v>
                </c:pt>
                <c:pt idx="109">
                  <c:v>92.895979999999994</c:v>
                </c:pt>
                <c:pt idx="110">
                  <c:v>93.906260000000003</c:v>
                </c:pt>
                <c:pt idx="111">
                  <c:v>94.655630000000002</c:v>
                </c:pt>
                <c:pt idx="112">
                  <c:v>94.921030000000002</c:v>
                </c:pt>
                <c:pt idx="113">
                  <c:v>95.122730000000004</c:v>
                </c:pt>
                <c:pt idx="114">
                  <c:v>95.872500000000002</c:v>
                </c:pt>
                <c:pt idx="115">
                  <c:v>96.745990000000006</c:v>
                </c:pt>
                <c:pt idx="116">
                  <c:v>97.474189999999993</c:v>
                </c:pt>
                <c:pt idx="117">
                  <c:v>97.501270000000005</c:v>
                </c:pt>
                <c:pt idx="118">
                  <c:v>97.627970000000005</c:v>
                </c:pt>
                <c:pt idx="119">
                  <c:v>98.777190000000004</c:v>
                </c:pt>
                <c:pt idx="120">
                  <c:v>99.898949999999999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7361-4888-A838-39BB713AC089}"/>
            </c:ext>
          </c:extLst>
        </c:ser>
        <c:ser>
          <c:idx val="2"/>
          <c:order val="2"/>
          <c:tx>
            <c:v>B12 replete</c:v>
          </c:tx>
          <c:spPr>
            <a:ln w="19050" cap="rnd">
              <a:solidFill>
                <a:srgbClr val="FF0000"/>
              </a:solidFill>
              <a:prstDash val="solid"/>
              <a:round/>
            </a:ln>
            <a:effectLst/>
          </c:spPr>
          <c:marker>
            <c:symbol val="none"/>
          </c:marker>
          <c:xVal>
            <c:numRef>
              <c:f>Graphs!$F$532:$F$652</c:f>
              <c:numCache>
                <c:formatCode>General</c:formatCode>
                <c:ptCount val="121"/>
                <c:pt idx="0">
                  <c:v>41.1</c:v>
                </c:pt>
                <c:pt idx="1">
                  <c:v>60.721820000000001</c:v>
                </c:pt>
                <c:pt idx="2">
                  <c:v>71.606939999999994</c:v>
                </c:pt>
                <c:pt idx="3">
                  <c:v>73.5</c:v>
                </c:pt>
                <c:pt idx="4">
                  <c:v>74.2</c:v>
                </c:pt>
                <c:pt idx="5">
                  <c:v>76.654880000000006</c:v>
                </c:pt>
                <c:pt idx="6">
                  <c:v>78.271420000000006</c:v>
                </c:pt>
                <c:pt idx="7">
                  <c:v>81.400000000000006</c:v>
                </c:pt>
                <c:pt idx="8">
                  <c:v>81.788250000000005</c:v>
                </c:pt>
                <c:pt idx="9">
                  <c:v>82.2</c:v>
                </c:pt>
                <c:pt idx="10">
                  <c:v>86.800359999999998</c:v>
                </c:pt>
                <c:pt idx="11">
                  <c:v>89.781440000000003</c:v>
                </c:pt>
                <c:pt idx="12">
                  <c:v>91.345969999999994</c:v>
                </c:pt>
                <c:pt idx="13">
                  <c:v>91.772919999999999</c:v>
                </c:pt>
                <c:pt idx="14">
                  <c:v>93.3</c:v>
                </c:pt>
                <c:pt idx="15">
                  <c:v>93.38794</c:v>
                </c:pt>
                <c:pt idx="16">
                  <c:v>93.6</c:v>
                </c:pt>
                <c:pt idx="17">
                  <c:v>95.342140000000001</c:v>
                </c:pt>
                <c:pt idx="18">
                  <c:v>98.650869999999998</c:v>
                </c:pt>
                <c:pt idx="19">
                  <c:v>99.690250000000006</c:v>
                </c:pt>
                <c:pt idx="20">
                  <c:v>101.52119999999999</c:v>
                </c:pt>
                <c:pt idx="21">
                  <c:v>104.1309</c:v>
                </c:pt>
                <c:pt idx="22">
                  <c:v>104.6386</c:v>
                </c:pt>
                <c:pt idx="23">
                  <c:v>105.6768</c:v>
                </c:pt>
                <c:pt idx="24">
                  <c:v>106.9246</c:v>
                </c:pt>
                <c:pt idx="25">
                  <c:v>108.0288</c:v>
                </c:pt>
                <c:pt idx="26">
                  <c:v>110.1193</c:v>
                </c:pt>
                <c:pt idx="27">
                  <c:v>111.38849999999999</c:v>
                </c:pt>
                <c:pt idx="28">
                  <c:v>112.1407</c:v>
                </c:pt>
                <c:pt idx="29">
                  <c:v>113.5421</c:v>
                </c:pt>
                <c:pt idx="30">
                  <c:v>114.6994</c:v>
                </c:pt>
                <c:pt idx="31">
                  <c:v>116</c:v>
                </c:pt>
                <c:pt idx="32">
                  <c:v>116.1681</c:v>
                </c:pt>
                <c:pt idx="33">
                  <c:v>117</c:v>
                </c:pt>
                <c:pt idx="34">
                  <c:v>117.8785</c:v>
                </c:pt>
                <c:pt idx="35">
                  <c:v>120.26519999999999</c:v>
                </c:pt>
                <c:pt idx="36">
                  <c:v>121.2589</c:v>
                </c:pt>
                <c:pt idx="37">
                  <c:v>122.17749999999999</c:v>
                </c:pt>
                <c:pt idx="38">
                  <c:v>123.6529</c:v>
                </c:pt>
                <c:pt idx="39">
                  <c:v>124.9499</c:v>
                </c:pt>
                <c:pt idx="40">
                  <c:v>126.2059</c:v>
                </c:pt>
                <c:pt idx="41">
                  <c:v>127.1217</c:v>
                </c:pt>
                <c:pt idx="42">
                  <c:v>128.261</c:v>
                </c:pt>
                <c:pt idx="43">
                  <c:v>129.1661</c:v>
                </c:pt>
                <c:pt idx="44">
                  <c:v>130.1875</c:v>
                </c:pt>
                <c:pt idx="45">
                  <c:v>131.5736</c:v>
                </c:pt>
                <c:pt idx="46">
                  <c:v>132.56659999999999</c:v>
                </c:pt>
                <c:pt idx="47">
                  <c:v>134</c:v>
                </c:pt>
                <c:pt idx="48">
                  <c:v>134.1439</c:v>
                </c:pt>
                <c:pt idx="49">
                  <c:v>134.8425</c:v>
                </c:pt>
                <c:pt idx="50">
                  <c:v>135</c:v>
                </c:pt>
                <c:pt idx="51">
                  <c:v>135.9358</c:v>
                </c:pt>
                <c:pt idx="52">
                  <c:v>138.5899</c:v>
                </c:pt>
                <c:pt idx="53">
                  <c:v>139.9933</c:v>
                </c:pt>
                <c:pt idx="54">
                  <c:v>141.3142</c:v>
                </c:pt>
                <c:pt idx="55">
                  <c:v>142.5018</c:v>
                </c:pt>
                <c:pt idx="56">
                  <c:v>144.17789999999999</c:v>
                </c:pt>
                <c:pt idx="57">
                  <c:v>146.05330000000001</c:v>
                </c:pt>
                <c:pt idx="58">
                  <c:v>146.68270000000001</c:v>
                </c:pt>
                <c:pt idx="59">
                  <c:v>147.51759999999999</c:v>
                </c:pt>
                <c:pt idx="60">
                  <c:v>148</c:v>
                </c:pt>
                <c:pt idx="61">
                  <c:v>148.42859999999999</c:v>
                </c:pt>
                <c:pt idx="62">
                  <c:v>149</c:v>
                </c:pt>
                <c:pt idx="63">
                  <c:v>149.30719999999999</c:v>
                </c:pt>
                <c:pt idx="64">
                  <c:v>150.26599999999999</c:v>
                </c:pt>
                <c:pt idx="65">
                  <c:v>151.001</c:v>
                </c:pt>
                <c:pt idx="66">
                  <c:v>152.55600000000001</c:v>
                </c:pt>
                <c:pt idx="67">
                  <c:v>153.57480000000001</c:v>
                </c:pt>
                <c:pt idx="68">
                  <c:v>154.6549</c:v>
                </c:pt>
                <c:pt idx="69">
                  <c:v>156.11170000000001</c:v>
                </c:pt>
                <c:pt idx="70">
                  <c:v>156.72890000000001</c:v>
                </c:pt>
                <c:pt idx="71">
                  <c:v>157.45419999999999</c:v>
                </c:pt>
                <c:pt idx="72">
                  <c:v>158.27340000000001</c:v>
                </c:pt>
                <c:pt idx="73">
                  <c:v>159.19390000000001</c:v>
                </c:pt>
                <c:pt idx="74">
                  <c:v>161.02510000000001</c:v>
                </c:pt>
                <c:pt idx="75">
                  <c:v>162.5009</c:v>
                </c:pt>
                <c:pt idx="76">
                  <c:v>164.7132</c:v>
                </c:pt>
                <c:pt idx="77">
                  <c:v>166.13229999999999</c:v>
                </c:pt>
                <c:pt idx="78">
                  <c:v>167.828</c:v>
                </c:pt>
                <c:pt idx="79">
                  <c:v>170.91499999999999</c:v>
                </c:pt>
                <c:pt idx="80">
                  <c:v>173.10429999999999</c:v>
                </c:pt>
                <c:pt idx="81">
                  <c:v>174.20570000000001</c:v>
                </c:pt>
                <c:pt idx="82">
                  <c:v>176.02719999999999</c:v>
                </c:pt>
                <c:pt idx="83">
                  <c:v>179.1122</c:v>
                </c:pt>
                <c:pt idx="84">
                  <c:v>180.8793</c:v>
                </c:pt>
                <c:pt idx="85">
                  <c:v>181.77969999999999</c:v>
                </c:pt>
                <c:pt idx="86">
                  <c:v>184.7088</c:v>
                </c:pt>
                <c:pt idx="87">
                  <c:v>187</c:v>
                </c:pt>
                <c:pt idx="88">
                  <c:v>187.12719999999999</c:v>
                </c:pt>
                <c:pt idx="89">
                  <c:v>188</c:v>
                </c:pt>
                <c:pt idx="90">
                  <c:v>188.11930000000001</c:v>
                </c:pt>
                <c:pt idx="91">
                  <c:v>190.8117</c:v>
                </c:pt>
                <c:pt idx="92">
                  <c:v>193.4666</c:v>
                </c:pt>
                <c:pt idx="93">
                  <c:v>197.20689999999999</c:v>
                </c:pt>
                <c:pt idx="94">
                  <c:v>198.22239999999999</c:v>
                </c:pt>
                <c:pt idx="95">
                  <c:v>199.7722</c:v>
                </c:pt>
                <c:pt idx="96">
                  <c:v>203.2724</c:v>
                </c:pt>
                <c:pt idx="97">
                  <c:v>204.614</c:v>
                </c:pt>
                <c:pt idx="98">
                  <c:v>209.54</c:v>
                </c:pt>
                <c:pt idx="99">
                  <c:v>212.99709999999999</c:v>
                </c:pt>
                <c:pt idx="100">
                  <c:v>219.57339999999999</c:v>
                </c:pt>
                <c:pt idx="101">
                  <c:v>224.11420000000001</c:v>
                </c:pt>
                <c:pt idx="102">
                  <c:v>226.76589999999999</c:v>
                </c:pt>
                <c:pt idx="103">
                  <c:v>232.0001</c:v>
                </c:pt>
                <c:pt idx="104">
                  <c:v>236.71629999999999</c:v>
                </c:pt>
                <c:pt idx="105">
                  <c:v>237</c:v>
                </c:pt>
                <c:pt idx="106">
                  <c:v>238</c:v>
                </c:pt>
                <c:pt idx="107">
                  <c:v>241.47370000000001</c:v>
                </c:pt>
                <c:pt idx="108">
                  <c:v>249.54390000000001</c:v>
                </c:pt>
                <c:pt idx="109">
                  <c:v>265.24009999999998</c:v>
                </c:pt>
                <c:pt idx="110">
                  <c:v>273.92290000000003</c:v>
                </c:pt>
                <c:pt idx="111">
                  <c:v>281</c:v>
                </c:pt>
                <c:pt idx="112">
                  <c:v>281.29730000000001</c:v>
                </c:pt>
                <c:pt idx="113">
                  <c:v>282</c:v>
                </c:pt>
                <c:pt idx="114">
                  <c:v>291.22149999999999</c:v>
                </c:pt>
                <c:pt idx="115">
                  <c:v>309.39670000000001</c:v>
                </c:pt>
                <c:pt idx="116">
                  <c:v>324</c:v>
                </c:pt>
                <c:pt idx="117">
                  <c:v>326</c:v>
                </c:pt>
                <c:pt idx="118">
                  <c:v>362.3134</c:v>
                </c:pt>
                <c:pt idx="119">
                  <c:v>486.904</c:v>
                </c:pt>
                <c:pt idx="120">
                  <c:v>944</c:v>
                </c:pt>
              </c:numCache>
            </c:numRef>
          </c:xVal>
          <c:yVal>
            <c:numRef>
              <c:f>Graphs!$G$532:$G$652</c:f>
              <c:numCache>
                <c:formatCode>General</c:formatCode>
                <c:ptCount val="121"/>
                <c:pt idx="0">
                  <c:v>3.006E-2</c:v>
                </c:pt>
                <c:pt idx="1">
                  <c:v>1.0216499999999999</c:v>
                </c:pt>
                <c:pt idx="2">
                  <c:v>2.0190100000000002</c:v>
                </c:pt>
                <c:pt idx="3">
                  <c:v>2.3248600000000001</c:v>
                </c:pt>
                <c:pt idx="4">
                  <c:v>2.5931799999999998</c:v>
                </c:pt>
                <c:pt idx="5">
                  <c:v>2.9321799999999998</c:v>
                </c:pt>
                <c:pt idx="6">
                  <c:v>3.8953099999999998</c:v>
                </c:pt>
                <c:pt idx="7">
                  <c:v>4.8709699999999998</c:v>
                </c:pt>
                <c:pt idx="8">
                  <c:v>4.8709699999999998</c:v>
                </c:pt>
                <c:pt idx="9">
                  <c:v>5.1865399999999999</c:v>
                </c:pt>
                <c:pt idx="10">
                  <c:v>6.02278</c:v>
                </c:pt>
                <c:pt idx="11">
                  <c:v>6.95594</c:v>
                </c:pt>
                <c:pt idx="12">
                  <c:v>7.8999499999999996</c:v>
                </c:pt>
                <c:pt idx="13">
                  <c:v>8.27698</c:v>
                </c:pt>
                <c:pt idx="14">
                  <c:v>9.8941300000000005</c:v>
                </c:pt>
                <c:pt idx="15">
                  <c:v>9.8941300000000005</c:v>
                </c:pt>
                <c:pt idx="16">
                  <c:v>10.31732</c:v>
                </c:pt>
                <c:pt idx="17">
                  <c:v>10.791550000000001</c:v>
                </c:pt>
                <c:pt idx="18">
                  <c:v>11.84492</c:v>
                </c:pt>
                <c:pt idx="19">
                  <c:v>12.650969999999999</c:v>
                </c:pt>
                <c:pt idx="20">
                  <c:v>13.90428</c:v>
                </c:pt>
                <c:pt idx="21">
                  <c:v>14.75475</c:v>
                </c:pt>
                <c:pt idx="22">
                  <c:v>14.75475</c:v>
                </c:pt>
                <c:pt idx="23">
                  <c:v>16.722049999999999</c:v>
                </c:pt>
                <c:pt idx="24">
                  <c:v>17.147279999999999</c:v>
                </c:pt>
                <c:pt idx="25">
                  <c:v>18.989889999999999</c:v>
                </c:pt>
                <c:pt idx="26">
                  <c:v>19.9481</c:v>
                </c:pt>
                <c:pt idx="27">
                  <c:v>20.436109999999999</c:v>
                </c:pt>
                <c:pt idx="28">
                  <c:v>21.900749999999999</c:v>
                </c:pt>
                <c:pt idx="29">
                  <c:v>22.634</c:v>
                </c:pt>
                <c:pt idx="30">
                  <c:v>23.3142</c:v>
                </c:pt>
                <c:pt idx="31">
                  <c:v>24.87547</c:v>
                </c:pt>
                <c:pt idx="32">
                  <c:v>24.87547</c:v>
                </c:pt>
                <c:pt idx="33">
                  <c:v>25.618469999999999</c:v>
                </c:pt>
                <c:pt idx="34">
                  <c:v>25.618469999999999</c:v>
                </c:pt>
                <c:pt idx="35">
                  <c:v>26.751449999999998</c:v>
                </c:pt>
                <c:pt idx="36">
                  <c:v>27.68092</c:v>
                </c:pt>
                <c:pt idx="37">
                  <c:v>28.90089</c:v>
                </c:pt>
                <c:pt idx="38">
                  <c:v>29.43449</c:v>
                </c:pt>
                <c:pt idx="39">
                  <c:v>30.29214</c:v>
                </c:pt>
                <c:pt idx="40">
                  <c:v>31.75853</c:v>
                </c:pt>
                <c:pt idx="41">
                  <c:v>32.892690000000002</c:v>
                </c:pt>
                <c:pt idx="42">
                  <c:v>33.699509999999997</c:v>
                </c:pt>
                <c:pt idx="43">
                  <c:v>34.811360000000001</c:v>
                </c:pt>
                <c:pt idx="44">
                  <c:v>35.877389999999998</c:v>
                </c:pt>
                <c:pt idx="45">
                  <c:v>36.463430000000002</c:v>
                </c:pt>
                <c:pt idx="46">
                  <c:v>37.374580000000002</c:v>
                </c:pt>
                <c:pt idx="47">
                  <c:v>38.777990000000003</c:v>
                </c:pt>
                <c:pt idx="48">
                  <c:v>38.777990000000003</c:v>
                </c:pt>
                <c:pt idx="49">
                  <c:v>38.777990000000003</c:v>
                </c:pt>
                <c:pt idx="50">
                  <c:v>40.207659999999997</c:v>
                </c:pt>
                <c:pt idx="51">
                  <c:v>40.207659999999997</c:v>
                </c:pt>
                <c:pt idx="52">
                  <c:v>41.856859999999998</c:v>
                </c:pt>
                <c:pt idx="53">
                  <c:v>42.065860000000001</c:v>
                </c:pt>
                <c:pt idx="54">
                  <c:v>43.658949999999997</c:v>
                </c:pt>
                <c:pt idx="55">
                  <c:v>44.67353</c:v>
                </c:pt>
                <c:pt idx="56">
                  <c:v>45.832680000000003</c:v>
                </c:pt>
                <c:pt idx="57">
                  <c:v>46.889560000000003</c:v>
                </c:pt>
                <c:pt idx="58">
                  <c:v>46.889560000000003</c:v>
                </c:pt>
                <c:pt idx="59">
                  <c:v>48.476599999999998</c:v>
                </c:pt>
                <c:pt idx="60">
                  <c:v>49.43347</c:v>
                </c:pt>
                <c:pt idx="61">
                  <c:v>49.43347</c:v>
                </c:pt>
                <c:pt idx="62">
                  <c:v>50.68694</c:v>
                </c:pt>
                <c:pt idx="63">
                  <c:v>50.68694</c:v>
                </c:pt>
                <c:pt idx="64">
                  <c:v>51.606470000000002</c:v>
                </c:pt>
                <c:pt idx="65">
                  <c:v>52.966659999999997</c:v>
                </c:pt>
                <c:pt idx="66">
                  <c:v>53.373370000000001</c:v>
                </c:pt>
                <c:pt idx="67">
                  <c:v>54.439050000000002</c:v>
                </c:pt>
                <c:pt idx="68">
                  <c:v>55.353589999999997</c:v>
                </c:pt>
                <c:pt idx="69">
                  <c:v>56.781599999999997</c:v>
                </c:pt>
                <c:pt idx="70">
                  <c:v>56.781599999999997</c:v>
                </c:pt>
                <c:pt idx="71">
                  <c:v>58.399949999999997</c:v>
                </c:pt>
                <c:pt idx="72">
                  <c:v>59.633040000000001</c:v>
                </c:pt>
                <c:pt idx="73">
                  <c:v>60.824539999999999</c:v>
                </c:pt>
                <c:pt idx="74">
                  <c:v>61.936669999999999</c:v>
                </c:pt>
                <c:pt idx="75">
                  <c:v>62.721170000000001</c:v>
                </c:pt>
                <c:pt idx="76">
                  <c:v>63.35033</c:v>
                </c:pt>
                <c:pt idx="77">
                  <c:v>64.893979999999999</c:v>
                </c:pt>
                <c:pt idx="78">
                  <c:v>65.338949999999997</c:v>
                </c:pt>
                <c:pt idx="79">
                  <c:v>66.606309999999993</c:v>
                </c:pt>
                <c:pt idx="80">
                  <c:v>67.855609999999999</c:v>
                </c:pt>
                <c:pt idx="81">
                  <c:v>68.753550000000004</c:v>
                </c:pt>
                <c:pt idx="82">
                  <c:v>69.932630000000003</c:v>
                </c:pt>
                <c:pt idx="83">
                  <c:v>70.853170000000006</c:v>
                </c:pt>
                <c:pt idx="84">
                  <c:v>71.678120000000007</c:v>
                </c:pt>
                <c:pt idx="85">
                  <c:v>71.981099999999998</c:v>
                </c:pt>
                <c:pt idx="86">
                  <c:v>73.593389999999999</c:v>
                </c:pt>
                <c:pt idx="87">
                  <c:v>74.800229999999999</c:v>
                </c:pt>
                <c:pt idx="88">
                  <c:v>74.800229999999999</c:v>
                </c:pt>
                <c:pt idx="89">
                  <c:v>75.906170000000003</c:v>
                </c:pt>
                <c:pt idx="90">
                  <c:v>75.906170000000003</c:v>
                </c:pt>
                <c:pt idx="91">
                  <c:v>76.294719999999998</c:v>
                </c:pt>
                <c:pt idx="92">
                  <c:v>77.694000000000003</c:v>
                </c:pt>
                <c:pt idx="93">
                  <c:v>78.705629999999999</c:v>
                </c:pt>
                <c:pt idx="94">
                  <c:v>79.820149999999998</c:v>
                </c:pt>
                <c:pt idx="95">
                  <c:v>80.336650000000006</c:v>
                </c:pt>
                <c:pt idx="96">
                  <c:v>81.724350000000001</c:v>
                </c:pt>
                <c:pt idx="97">
                  <c:v>82.489109999999997</c:v>
                </c:pt>
                <c:pt idx="98">
                  <c:v>83.790270000000007</c:v>
                </c:pt>
                <c:pt idx="99">
                  <c:v>84.436679999999996</c:v>
                </c:pt>
                <c:pt idx="100">
                  <c:v>85.794659999999993</c:v>
                </c:pt>
                <c:pt idx="101">
                  <c:v>86.861879999999999</c:v>
                </c:pt>
                <c:pt idx="102">
                  <c:v>87.63073</c:v>
                </c:pt>
                <c:pt idx="103">
                  <c:v>88.924270000000007</c:v>
                </c:pt>
                <c:pt idx="104">
                  <c:v>89.788229999999999</c:v>
                </c:pt>
                <c:pt idx="105">
                  <c:v>89.976569999999995</c:v>
                </c:pt>
                <c:pt idx="106">
                  <c:v>90.038390000000007</c:v>
                </c:pt>
                <c:pt idx="107">
                  <c:v>90.857089999999999</c:v>
                </c:pt>
                <c:pt idx="108">
                  <c:v>91.768990000000002</c:v>
                </c:pt>
                <c:pt idx="109">
                  <c:v>92.82826</c:v>
                </c:pt>
                <c:pt idx="110">
                  <c:v>93.587119999999999</c:v>
                </c:pt>
                <c:pt idx="111">
                  <c:v>94.768219999999999</c:v>
                </c:pt>
                <c:pt idx="112">
                  <c:v>94.768219999999999</c:v>
                </c:pt>
                <c:pt idx="113">
                  <c:v>95.269239999999996</c:v>
                </c:pt>
                <c:pt idx="114">
                  <c:v>95.890479999999997</c:v>
                </c:pt>
                <c:pt idx="115">
                  <c:v>96.82244</c:v>
                </c:pt>
                <c:pt idx="116">
                  <c:v>97.47645</c:v>
                </c:pt>
                <c:pt idx="117">
                  <c:v>97.525260000000003</c:v>
                </c:pt>
                <c:pt idx="118">
                  <c:v>97.825749999999999</c:v>
                </c:pt>
                <c:pt idx="119">
                  <c:v>98.887550000000005</c:v>
                </c:pt>
                <c:pt idx="120">
                  <c:v>99.911249999999995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2-7361-4888-A838-39BB713AC089}"/>
            </c:ext>
          </c:extLst>
        </c:ser>
        <c:ser>
          <c:idx val="3"/>
          <c:order val="3"/>
          <c:tx>
            <c:v>B12 Replete Normal</c:v>
          </c:tx>
          <c:spPr>
            <a:ln w="19050" cap="rnd">
              <a:solidFill>
                <a:schemeClr val="accent4"/>
              </a:solidFill>
              <a:prstDash val="solid"/>
              <a:round/>
            </a:ln>
            <a:effectLst/>
          </c:spPr>
          <c:marker>
            <c:symbol val="none"/>
          </c:marker>
          <c:xVal>
            <c:numRef>
              <c:f>Graphs!$H$532:$H$652</c:f>
              <c:numCache>
                <c:formatCode>General</c:formatCode>
                <c:ptCount val="121"/>
                <c:pt idx="0">
                  <c:v>41.1</c:v>
                </c:pt>
                <c:pt idx="1">
                  <c:v>53.416170000000001</c:v>
                </c:pt>
                <c:pt idx="2">
                  <c:v>67.333759999999998</c:v>
                </c:pt>
                <c:pt idx="3">
                  <c:v>71.7</c:v>
                </c:pt>
                <c:pt idx="4">
                  <c:v>72.900000000000006</c:v>
                </c:pt>
                <c:pt idx="5">
                  <c:v>75.347309999999993</c:v>
                </c:pt>
                <c:pt idx="6">
                  <c:v>77.05677</c:v>
                </c:pt>
                <c:pt idx="7">
                  <c:v>79.2</c:v>
                </c:pt>
                <c:pt idx="8">
                  <c:v>79.599999999999994</c:v>
                </c:pt>
                <c:pt idx="9">
                  <c:v>79.666820000000001</c:v>
                </c:pt>
                <c:pt idx="10">
                  <c:v>81.695329999999998</c:v>
                </c:pt>
                <c:pt idx="11">
                  <c:v>85.979749999999996</c:v>
                </c:pt>
                <c:pt idx="12">
                  <c:v>89.123149999999995</c:v>
                </c:pt>
                <c:pt idx="13">
                  <c:v>90.159670000000006</c:v>
                </c:pt>
                <c:pt idx="14">
                  <c:v>91.6</c:v>
                </c:pt>
                <c:pt idx="15">
                  <c:v>91.621290000000002</c:v>
                </c:pt>
                <c:pt idx="16">
                  <c:v>91.8</c:v>
                </c:pt>
                <c:pt idx="17">
                  <c:v>92.019549999999995</c:v>
                </c:pt>
                <c:pt idx="18">
                  <c:v>93.409840000000003</c:v>
                </c:pt>
                <c:pt idx="19">
                  <c:v>95.677580000000006</c:v>
                </c:pt>
                <c:pt idx="20">
                  <c:v>98.643150000000006</c:v>
                </c:pt>
                <c:pt idx="21">
                  <c:v>99.655259999999998</c:v>
                </c:pt>
                <c:pt idx="22">
                  <c:v>100.7453</c:v>
                </c:pt>
                <c:pt idx="23">
                  <c:v>104.1395</c:v>
                </c:pt>
                <c:pt idx="24">
                  <c:v>104.62690000000001</c:v>
                </c:pt>
                <c:pt idx="25">
                  <c:v>105.4225</c:v>
                </c:pt>
                <c:pt idx="26">
                  <c:v>106.6147</c:v>
                </c:pt>
                <c:pt idx="27">
                  <c:v>107.5308</c:v>
                </c:pt>
                <c:pt idx="28">
                  <c:v>108.67010000000001</c:v>
                </c:pt>
                <c:pt idx="29">
                  <c:v>110.6567</c:v>
                </c:pt>
                <c:pt idx="30">
                  <c:v>111.53919999999999</c:v>
                </c:pt>
                <c:pt idx="31">
                  <c:v>112</c:v>
                </c:pt>
                <c:pt idx="32">
                  <c:v>112.371</c:v>
                </c:pt>
                <c:pt idx="33">
                  <c:v>113</c:v>
                </c:pt>
                <c:pt idx="34">
                  <c:v>113.5697</c:v>
                </c:pt>
                <c:pt idx="35">
                  <c:v>114.52160000000001</c:v>
                </c:pt>
                <c:pt idx="36">
                  <c:v>115.60899999999999</c:v>
                </c:pt>
                <c:pt idx="37">
                  <c:v>116.7914</c:v>
                </c:pt>
                <c:pt idx="38">
                  <c:v>119.211</c:v>
                </c:pt>
                <c:pt idx="39">
                  <c:v>120.3433</c:v>
                </c:pt>
                <c:pt idx="40">
                  <c:v>121.13679999999999</c:v>
                </c:pt>
                <c:pt idx="41">
                  <c:v>121.8079</c:v>
                </c:pt>
                <c:pt idx="42">
                  <c:v>123.5715</c:v>
                </c:pt>
                <c:pt idx="43">
                  <c:v>124.6447</c:v>
                </c:pt>
                <c:pt idx="44">
                  <c:v>125.74850000000001</c:v>
                </c:pt>
                <c:pt idx="45">
                  <c:v>126.5722</c:v>
                </c:pt>
                <c:pt idx="46">
                  <c:v>127.4033</c:v>
                </c:pt>
                <c:pt idx="47">
                  <c:v>128.27680000000001</c:v>
                </c:pt>
                <c:pt idx="48">
                  <c:v>129</c:v>
                </c:pt>
                <c:pt idx="49">
                  <c:v>129.02930000000001</c:v>
                </c:pt>
                <c:pt idx="50">
                  <c:v>130</c:v>
                </c:pt>
                <c:pt idx="51">
                  <c:v>130.12219999999999</c:v>
                </c:pt>
                <c:pt idx="52">
                  <c:v>131.6412</c:v>
                </c:pt>
                <c:pt idx="53">
                  <c:v>132.57089999999999</c:v>
                </c:pt>
                <c:pt idx="54">
                  <c:v>134.01320000000001</c:v>
                </c:pt>
                <c:pt idx="55">
                  <c:v>135.09129999999999</c:v>
                </c:pt>
                <c:pt idx="56">
                  <c:v>136.0814</c:v>
                </c:pt>
                <c:pt idx="57">
                  <c:v>138.7492</c:v>
                </c:pt>
                <c:pt idx="58">
                  <c:v>140.4742</c:v>
                </c:pt>
                <c:pt idx="59">
                  <c:v>141.56530000000001</c:v>
                </c:pt>
                <c:pt idx="60">
                  <c:v>142</c:v>
                </c:pt>
                <c:pt idx="61">
                  <c:v>142.70439999999999</c:v>
                </c:pt>
                <c:pt idx="62">
                  <c:v>143</c:v>
                </c:pt>
                <c:pt idx="63">
                  <c:v>144.1054</c:v>
                </c:pt>
                <c:pt idx="64">
                  <c:v>145.23769999999999</c:v>
                </c:pt>
                <c:pt idx="65">
                  <c:v>146.3845</c:v>
                </c:pt>
                <c:pt idx="66">
                  <c:v>146.86750000000001</c:v>
                </c:pt>
                <c:pt idx="67">
                  <c:v>148.2636</c:v>
                </c:pt>
                <c:pt idx="68">
                  <c:v>148.9444</c:v>
                </c:pt>
                <c:pt idx="69">
                  <c:v>150.21010000000001</c:v>
                </c:pt>
                <c:pt idx="70">
                  <c:v>150.9744</c:v>
                </c:pt>
                <c:pt idx="71">
                  <c:v>152.36660000000001</c:v>
                </c:pt>
                <c:pt idx="72">
                  <c:v>153.17269999999999</c:v>
                </c:pt>
                <c:pt idx="73">
                  <c:v>154.0111</c:v>
                </c:pt>
                <c:pt idx="74">
                  <c:v>154.85480000000001</c:v>
                </c:pt>
                <c:pt idx="75">
                  <c:v>156.16759999999999</c:v>
                </c:pt>
                <c:pt idx="76">
                  <c:v>156.7182</c:v>
                </c:pt>
                <c:pt idx="77">
                  <c:v>157.41480000000001</c:v>
                </c:pt>
                <c:pt idx="78">
                  <c:v>158.29570000000001</c:v>
                </c:pt>
                <c:pt idx="79">
                  <c:v>159.44059999999999</c:v>
                </c:pt>
                <c:pt idx="80">
                  <c:v>161.1669</c:v>
                </c:pt>
                <c:pt idx="81">
                  <c:v>162.52959999999999</c:v>
                </c:pt>
                <c:pt idx="82">
                  <c:v>164.85659999999999</c:v>
                </c:pt>
                <c:pt idx="83">
                  <c:v>166.1551</c:v>
                </c:pt>
                <c:pt idx="84">
                  <c:v>167.6317</c:v>
                </c:pt>
                <c:pt idx="85">
                  <c:v>170.0394</c:v>
                </c:pt>
                <c:pt idx="86">
                  <c:v>171.8527</c:v>
                </c:pt>
                <c:pt idx="87">
                  <c:v>172</c:v>
                </c:pt>
                <c:pt idx="88">
                  <c:v>173.52029999999999</c:v>
                </c:pt>
                <c:pt idx="89">
                  <c:v>174</c:v>
                </c:pt>
                <c:pt idx="90">
                  <c:v>174.71549999999999</c:v>
                </c:pt>
                <c:pt idx="91">
                  <c:v>176.9461</c:v>
                </c:pt>
                <c:pt idx="92">
                  <c:v>179.86959999999999</c:v>
                </c:pt>
                <c:pt idx="93">
                  <c:v>181.34010000000001</c:v>
                </c:pt>
                <c:pt idx="94">
                  <c:v>181.98310000000001</c:v>
                </c:pt>
                <c:pt idx="95">
                  <c:v>185.59979999999999</c:v>
                </c:pt>
                <c:pt idx="96">
                  <c:v>187.6147</c:v>
                </c:pt>
                <c:pt idx="97">
                  <c:v>192.2079</c:v>
                </c:pt>
                <c:pt idx="98">
                  <c:v>197.18620000000001</c:v>
                </c:pt>
                <c:pt idx="99">
                  <c:v>199.11869999999999</c:v>
                </c:pt>
                <c:pt idx="100">
                  <c:v>200.4496</c:v>
                </c:pt>
                <c:pt idx="101">
                  <c:v>204.29409999999999</c:v>
                </c:pt>
                <c:pt idx="102">
                  <c:v>207.8552</c:v>
                </c:pt>
                <c:pt idx="103">
                  <c:v>212.43960000000001</c:v>
                </c:pt>
                <c:pt idx="104">
                  <c:v>219</c:v>
                </c:pt>
                <c:pt idx="105">
                  <c:v>219.34020000000001</c:v>
                </c:pt>
                <c:pt idx="106">
                  <c:v>220</c:v>
                </c:pt>
                <c:pt idx="107">
                  <c:v>223.84129999999999</c:v>
                </c:pt>
                <c:pt idx="108">
                  <c:v>226.00479999999999</c:v>
                </c:pt>
                <c:pt idx="109">
                  <c:v>230.6292</c:v>
                </c:pt>
                <c:pt idx="110">
                  <c:v>237.1705</c:v>
                </c:pt>
                <c:pt idx="111">
                  <c:v>242.9496</c:v>
                </c:pt>
                <c:pt idx="112">
                  <c:v>244</c:v>
                </c:pt>
                <c:pt idx="113">
                  <c:v>246</c:v>
                </c:pt>
                <c:pt idx="114">
                  <c:v>256.1628</c:v>
                </c:pt>
                <c:pt idx="115">
                  <c:v>273.1035</c:v>
                </c:pt>
                <c:pt idx="116">
                  <c:v>281</c:v>
                </c:pt>
                <c:pt idx="117">
                  <c:v>282</c:v>
                </c:pt>
                <c:pt idx="118">
                  <c:v>290.99439999999998</c:v>
                </c:pt>
                <c:pt idx="119">
                  <c:v>309.92970000000003</c:v>
                </c:pt>
                <c:pt idx="120">
                  <c:v>621</c:v>
                </c:pt>
              </c:numCache>
            </c:numRef>
          </c:xVal>
          <c:yVal>
            <c:numRef>
              <c:f>Graphs!$I$532:$I$652</c:f>
              <c:numCache>
                <c:formatCode>General</c:formatCode>
                <c:ptCount val="121"/>
                <c:pt idx="0">
                  <c:v>3.9140000000000001E-2</c:v>
                </c:pt>
                <c:pt idx="1">
                  <c:v>0.81520999999999999</c:v>
                </c:pt>
                <c:pt idx="2">
                  <c:v>1.93642</c:v>
                </c:pt>
                <c:pt idx="3">
                  <c:v>2.4733000000000001</c:v>
                </c:pt>
                <c:pt idx="4">
                  <c:v>2.5171899999999998</c:v>
                </c:pt>
                <c:pt idx="5">
                  <c:v>2.9986299999999999</c:v>
                </c:pt>
                <c:pt idx="6">
                  <c:v>3.7089699999999999</c:v>
                </c:pt>
                <c:pt idx="7">
                  <c:v>4.9570600000000002</c:v>
                </c:pt>
                <c:pt idx="8">
                  <c:v>5.0019900000000002</c:v>
                </c:pt>
                <c:pt idx="9">
                  <c:v>5.0019900000000002</c:v>
                </c:pt>
                <c:pt idx="10">
                  <c:v>5.8481399999999999</c:v>
                </c:pt>
                <c:pt idx="11">
                  <c:v>6.99526</c:v>
                </c:pt>
                <c:pt idx="12">
                  <c:v>8.0024700000000006</c:v>
                </c:pt>
                <c:pt idx="13">
                  <c:v>8.7664399999999993</c:v>
                </c:pt>
                <c:pt idx="14">
                  <c:v>9.9088399999999996</c:v>
                </c:pt>
                <c:pt idx="15">
                  <c:v>9.9088399999999996</c:v>
                </c:pt>
                <c:pt idx="16">
                  <c:v>10.968299999999999</c:v>
                </c:pt>
                <c:pt idx="17">
                  <c:v>10.968299999999999</c:v>
                </c:pt>
                <c:pt idx="18">
                  <c:v>11.83324</c:v>
                </c:pt>
                <c:pt idx="19">
                  <c:v>13.00315</c:v>
                </c:pt>
                <c:pt idx="20">
                  <c:v>13.825889999999999</c:v>
                </c:pt>
                <c:pt idx="21">
                  <c:v>14.7706</c:v>
                </c:pt>
                <c:pt idx="22">
                  <c:v>15.588649999999999</c:v>
                </c:pt>
                <c:pt idx="23">
                  <c:v>16.723569999999999</c:v>
                </c:pt>
                <c:pt idx="24">
                  <c:v>16.723569999999999</c:v>
                </c:pt>
                <c:pt idx="25">
                  <c:v>18.77196</c:v>
                </c:pt>
                <c:pt idx="26">
                  <c:v>19.32564</c:v>
                </c:pt>
                <c:pt idx="27">
                  <c:v>20.429469999999998</c:v>
                </c:pt>
                <c:pt idx="28">
                  <c:v>21.508849999999999</c:v>
                </c:pt>
                <c:pt idx="29">
                  <c:v>22.61337</c:v>
                </c:pt>
                <c:pt idx="30">
                  <c:v>23.20035</c:v>
                </c:pt>
                <c:pt idx="31">
                  <c:v>24.678049999999999</c:v>
                </c:pt>
                <c:pt idx="32">
                  <c:v>24.678049999999999</c:v>
                </c:pt>
                <c:pt idx="33">
                  <c:v>25.533439999999999</c:v>
                </c:pt>
                <c:pt idx="34">
                  <c:v>25.533439999999999</c:v>
                </c:pt>
                <c:pt idx="35">
                  <c:v>26.34121</c:v>
                </c:pt>
                <c:pt idx="36">
                  <c:v>27.588529999999999</c:v>
                </c:pt>
                <c:pt idx="37">
                  <c:v>28.247920000000001</c:v>
                </c:pt>
                <c:pt idx="38">
                  <c:v>29.830760000000001</c:v>
                </c:pt>
                <c:pt idx="39">
                  <c:v>30.56935</c:v>
                </c:pt>
                <c:pt idx="40">
                  <c:v>31.779589999999999</c:v>
                </c:pt>
                <c:pt idx="41">
                  <c:v>31.779589999999999</c:v>
                </c:pt>
                <c:pt idx="42">
                  <c:v>33.409140000000001</c:v>
                </c:pt>
                <c:pt idx="43">
                  <c:v>34.40728</c:v>
                </c:pt>
                <c:pt idx="44">
                  <c:v>35.292230000000004</c:v>
                </c:pt>
                <c:pt idx="45">
                  <c:v>36.205880000000001</c:v>
                </c:pt>
                <c:pt idx="46">
                  <c:v>37.548909999999999</c:v>
                </c:pt>
                <c:pt idx="47">
                  <c:v>38.599449999999997</c:v>
                </c:pt>
                <c:pt idx="48">
                  <c:v>39.941249999999997</c:v>
                </c:pt>
                <c:pt idx="49">
                  <c:v>39.941249999999997</c:v>
                </c:pt>
                <c:pt idx="50">
                  <c:v>40.890909999999998</c:v>
                </c:pt>
                <c:pt idx="51">
                  <c:v>40.890909999999998</c:v>
                </c:pt>
                <c:pt idx="52">
                  <c:v>41.516629999999999</c:v>
                </c:pt>
                <c:pt idx="53">
                  <c:v>42.216819999999998</c:v>
                </c:pt>
                <c:pt idx="54">
                  <c:v>43.950009999999999</c:v>
                </c:pt>
                <c:pt idx="55">
                  <c:v>44.86524</c:v>
                </c:pt>
                <c:pt idx="56">
                  <c:v>45.907119999999999</c:v>
                </c:pt>
                <c:pt idx="57">
                  <c:v>46.752940000000002</c:v>
                </c:pt>
                <c:pt idx="58">
                  <c:v>47.608809999999998</c:v>
                </c:pt>
                <c:pt idx="59">
                  <c:v>48.339089999999999</c:v>
                </c:pt>
                <c:pt idx="60">
                  <c:v>49.425629999999998</c:v>
                </c:pt>
                <c:pt idx="61">
                  <c:v>49.425629999999998</c:v>
                </c:pt>
                <c:pt idx="62">
                  <c:v>50.172319999999999</c:v>
                </c:pt>
                <c:pt idx="63">
                  <c:v>50.839649999999999</c:v>
                </c:pt>
                <c:pt idx="64">
                  <c:v>51.884529999999998</c:v>
                </c:pt>
                <c:pt idx="65">
                  <c:v>52.151850000000003</c:v>
                </c:pt>
                <c:pt idx="66">
                  <c:v>52.151850000000003</c:v>
                </c:pt>
                <c:pt idx="67">
                  <c:v>54.556399999999996</c:v>
                </c:pt>
                <c:pt idx="68">
                  <c:v>54.556399999999996</c:v>
                </c:pt>
                <c:pt idx="69">
                  <c:v>56.664969999999997</c:v>
                </c:pt>
                <c:pt idx="70">
                  <c:v>56.664969999999997</c:v>
                </c:pt>
                <c:pt idx="71">
                  <c:v>58.477029999999999</c:v>
                </c:pt>
                <c:pt idx="72">
                  <c:v>59.728360000000002</c:v>
                </c:pt>
                <c:pt idx="73">
                  <c:v>60.919159999999998</c:v>
                </c:pt>
                <c:pt idx="74">
                  <c:v>60.919159999999998</c:v>
                </c:pt>
                <c:pt idx="75">
                  <c:v>62.62491</c:v>
                </c:pt>
                <c:pt idx="76">
                  <c:v>62.62491</c:v>
                </c:pt>
                <c:pt idx="77">
                  <c:v>64.437920000000005</c:v>
                </c:pt>
                <c:pt idx="78">
                  <c:v>65.612939999999995</c:v>
                </c:pt>
                <c:pt idx="79">
                  <c:v>66.663529999999994</c:v>
                </c:pt>
                <c:pt idx="80">
                  <c:v>67.762829999999994</c:v>
                </c:pt>
                <c:pt idx="81">
                  <c:v>68.705060000000003</c:v>
                </c:pt>
                <c:pt idx="82">
                  <c:v>69.248339999999999</c:v>
                </c:pt>
                <c:pt idx="83">
                  <c:v>70.824929999999995</c:v>
                </c:pt>
                <c:pt idx="84">
                  <c:v>71.404309999999995</c:v>
                </c:pt>
                <c:pt idx="85">
                  <c:v>72.896349999999998</c:v>
                </c:pt>
                <c:pt idx="86">
                  <c:v>73.275559999999999</c:v>
                </c:pt>
                <c:pt idx="87">
                  <c:v>74.019059999999996</c:v>
                </c:pt>
                <c:pt idx="88">
                  <c:v>74.019059999999996</c:v>
                </c:pt>
                <c:pt idx="89">
                  <c:v>75.188239999999993</c:v>
                </c:pt>
                <c:pt idx="90">
                  <c:v>75.188239999999993</c:v>
                </c:pt>
                <c:pt idx="91">
                  <c:v>76.285780000000003</c:v>
                </c:pt>
                <c:pt idx="92">
                  <c:v>77.075130000000001</c:v>
                </c:pt>
                <c:pt idx="93">
                  <c:v>78.372910000000005</c:v>
                </c:pt>
                <c:pt idx="94">
                  <c:v>78.372910000000005</c:v>
                </c:pt>
                <c:pt idx="95">
                  <c:v>80.589669999999998</c:v>
                </c:pt>
                <c:pt idx="96">
                  <c:v>81.270610000000005</c:v>
                </c:pt>
                <c:pt idx="97">
                  <c:v>82.812470000000005</c:v>
                </c:pt>
                <c:pt idx="98">
                  <c:v>83.712209999999999</c:v>
                </c:pt>
                <c:pt idx="99">
                  <c:v>84.776759999999996</c:v>
                </c:pt>
                <c:pt idx="100">
                  <c:v>85.733149999999995</c:v>
                </c:pt>
                <c:pt idx="101">
                  <c:v>86.681880000000007</c:v>
                </c:pt>
                <c:pt idx="102">
                  <c:v>87.561269999999993</c:v>
                </c:pt>
                <c:pt idx="103">
                  <c:v>88.781540000000007</c:v>
                </c:pt>
                <c:pt idx="104">
                  <c:v>89.77861</c:v>
                </c:pt>
                <c:pt idx="105">
                  <c:v>89.77861</c:v>
                </c:pt>
                <c:pt idx="106">
                  <c:v>90.081119999999999</c:v>
                </c:pt>
                <c:pt idx="107">
                  <c:v>90.61909</c:v>
                </c:pt>
                <c:pt idx="108">
                  <c:v>91.66807</c:v>
                </c:pt>
                <c:pt idx="109">
                  <c:v>92.729429999999994</c:v>
                </c:pt>
                <c:pt idx="110">
                  <c:v>93.860810000000001</c:v>
                </c:pt>
                <c:pt idx="111">
                  <c:v>94.761520000000004</c:v>
                </c:pt>
                <c:pt idx="112">
                  <c:v>94.995850000000004</c:v>
                </c:pt>
                <c:pt idx="113">
                  <c:v>95.019949999999994</c:v>
                </c:pt>
                <c:pt idx="114">
                  <c:v>95.71105</c:v>
                </c:pt>
                <c:pt idx="115">
                  <c:v>96.820899999999995</c:v>
                </c:pt>
                <c:pt idx="116">
                  <c:v>97.452979999999997</c:v>
                </c:pt>
                <c:pt idx="117">
                  <c:v>97.822550000000007</c:v>
                </c:pt>
                <c:pt idx="118">
                  <c:v>97.822550000000007</c:v>
                </c:pt>
                <c:pt idx="119">
                  <c:v>98.583860000000001</c:v>
                </c:pt>
                <c:pt idx="120">
                  <c:v>99.864019999999996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3-7361-4888-A838-39BB713AC08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80306936"/>
        <c:axId val="580304968"/>
      </c:scatterChart>
      <c:valAx>
        <c:axId val="580306936"/>
        <c:scaling>
          <c:orientation val="minMax"/>
          <c:max val="800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100" b="0" i="0" u="none" strike="noStrike" kern="1200" baseline="0">
                    <a:solidFill>
                      <a:schemeClr val="tx1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r>
                  <a:rPr lang="en-US" sz="1100" b="0" dirty="0" err="1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Methylmalonic</a:t>
                </a:r>
                <a:r>
                  <a:rPr lang="en-US" sz="1100" b="0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acid, </a:t>
                </a:r>
                <a:r>
                  <a:rPr lang="en-US" sz="1100" b="0" dirty="0" err="1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nmol</a:t>
                </a:r>
                <a:r>
                  <a:rPr lang="en-US" sz="1100" b="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/L</a:t>
                </a:r>
              </a:p>
            </c:rich>
          </c:tx>
          <c:layout>
            <c:manualLayout>
              <c:xMode val="edge"/>
              <c:yMode val="edge"/>
              <c:x val="0.4403027278348981"/>
              <c:y val="0.87359445966106297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100" b="0" i="0" u="none" strike="noStrike" kern="1200" baseline="0">
                  <a:solidFill>
                    <a:schemeClr val="tx1"/>
                  </a:solidFill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580304968"/>
        <c:crosses val="autoZero"/>
        <c:crossBetween val="midCat"/>
        <c:majorUnit val="200"/>
      </c:valAx>
      <c:valAx>
        <c:axId val="580304968"/>
        <c:scaling>
          <c:orientation val="minMax"/>
          <c:max val="100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100" b="0" i="0" u="none" strike="noStrike" kern="1200" baseline="0">
                    <a:solidFill>
                      <a:schemeClr val="tx1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r>
                  <a:rPr lang="en-US" sz="1100" b="0" i="0" u="none" strike="noStrike" baseline="0" dirty="0" smtClean="0">
                    <a:effectLst/>
                  </a:rPr>
                  <a:t>Weighted percent</a:t>
                </a:r>
                <a:r>
                  <a:rPr lang="en-US" sz="1100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  <a:r>
                  <a:rPr lang="en-US" sz="11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%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100" b="0" i="0" u="none" strike="noStrike" kern="1200" baseline="0">
                  <a:solidFill>
                    <a:schemeClr val="tx1"/>
                  </a:solidFill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580306936"/>
        <c:crosses val="autoZero"/>
        <c:crossBetween val="midCat"/>
        <c:majorUnit val="20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7014463035870517"/>
          <c:y val="6.3350136084744518E-2"/>
          <c:w val="0.76301509186351701"/>
          <c:h val="0.69754012936934129"/>
        </c:manualLayout>
      </c:layout>
      <c:scatterChart>
        <c:scatterStyle val="smoothMarker"/>
        <c:varyColors val="0"/>
        <c:ser>
          <c:idx val="0"/>
          <c:order val="0"/>
          <c:tx>
            <c:v>Overall</c:v>
          </c:tx>
          <c:spPr>
            <a:ln w="19050" cap="rnd">
              <a:solidFill>
                <a:sysClr val="windowText" lastClr="000000"/>
              </a:solidFill>
              <a:prstDash val="dash"/>
              <a:round/>
            </a:ln>
            <a:effectLst/>
          </c:spPr>
          <c:marker>
            <c:symbol val="none"/>
          </c:marker>
          <c:xVal>
            <c:numRef>
              <c:f>Graphs!$B$662:$B$782</c:f>
              <c:numCache>
                <c:formatCode>General</c:formatCode>
                <c:ptCount val="121"/>
                <c:pt idx="0">
                  <c:v>32.6</c:v>
                </c:pt>
                <c:pt idx="1">
                  <c:v>83.13176</c:v>
                </c:pt>
                <c:pt idx="2">
                  <c:v>90.594300000000004</c:v>
                </c:pt>
                <c:pt idx="3">
                  <c:v>92.7</c:v>
                </c:pt>
                <c:pt idx="4">
                  <c:v>92.8</c:v>
                </c:pt>
                <c:pt idx="5">
                  <c:v>96.043329999999997</c:v>
                </c:pt>
                <c:pt idx="6">
                  <c:v>99.641859999999994</c:v>
                </c:pt>
                <c:pt idx="7">
                  <c:v>105</c:v>
                </c:pt>
                <c:pt idx="8">
                  <c:v>105.81480000000001</c:v>
                </c:pt>
                <c:pt idx="9">
                  <c:v>106</c:v>
                </c:pt>
                <c:pt idx="10">
                  <c:v>108.9838</c:v>
                </c:pt>
                <c:pt idx="11">
                  <c:v>111.2697</c:v>
                </c:pt>
                <c:pt idx="12">
                  <c:v>113.8364</c:v>
                </c:pt>
                <c:pt idx="13">
                  <c:v>116.75539999999999</c:v>
                </c:pt>
                <c:pt idx="14">
                  <c:v>119</c:v>
                </c:pt>
                <c:pt idx="15">
                  <c:v>119.3965</c:v>
                </c:pt>
                <c:pt idx="16">
                  <c:v>120</c:v>
                </c:pt>
                <c:pt idx="17">
                  <c:v>121.04940000000001</c:v>
                </c:pt>
                <c:pt idx="18">
                  <c:v>122.9652</c:v>
                </c:pt>
                <c:pt idx="19">
                  <c:v>124.93819999999999</c:v>
                </c:pt>
                <c:pt idx="20">
                  <c:v>127.1653</c:v>
                </c:pt>
                <c:pt idx="21">
                  <c:v>128.67760000000001</c:v>
                </c:pt>
                <c:pt idx="22">
                  <c:v>130.2878</c:v>
                </c:pt>
                <c:pt idx="23">
                  <c:v>132.73490000000001</c:v>
                </c:pt>
                <c:pt idx="24">
                  <c:v>134.44759999999999</c:v>
                </c:pt>
                <c:pt idx="25">
                  <c:v>137.2987</c:v>
                </c:pt>
                <c:pt idx="26">
                  <c:v>139.47</c:v>
                </c:pt>
                <c:pt idx="27">
                  <c:v>141.66059999999999</c:v>
                </c:pt>
                <c:pt idx="28">
                  <c:v>145.04480000000001</c:v>
                </c:pt>
                <c:pt idx="29">
                  <c:v>146.566</c:v>
                </c:pt>
                <c:pt idx="30">
                  <c:v>147.70240000000001</c:v>
                </c:pt>
                <c:pt idx="31">
                  <c:v>148</c:v>
                </c:pt>
                <c:pt idx="32">
                  <c:v>148.6497</c:v>
                </c:pt>
                <c:pt idx="33">
                  <c:v>149</c:v>
                </c:pt>
                <c:pt idx="34">
                  <c:v>150.30019999999999</c:v>
                </c:pt>
                <c:pt idx="35">
                  <c:v>151.41560000000001</c:v>
                </c:pt>
                <c:pt idx="36">
                  <c:v>153.2792</c:v>
                </c:pt>
                <c:pt idx="37">
                  <c:v>155.4204</c:v>
                </c:pt>
                <c:pt idx="38">
                  <c:v>157.0977</c:v>
                </c:pt>
                <c:pt idx="39">
                  <c:v>159.57069999999999</c:v>
                </c:pt>
                <c:pt idx="40">
                  <c:v>161.04759999999999</c:v>
                </c:pt>
                <c:pt idx="41">
                  <c:v>162.24019999999999</c:v>
                </c:pt>
                <c:pt idx="42">
                  <c:v>163.99369999999999</c:v>
                </c:pt>
                <c:pt idx="43">
                  <c:v>165.86500000000001</c:v>
                </c:pt>
                <c:pt idx="44">
                  <c:v>167.46170000000001</c:v>
                </c:pt>
                <c:pt idx="45">
                  <c:v>168.63939999999999</c:v>
                </c:pt>
                <c:pt idx="46">
                  <c:v>169.92859999999999</c:v>
                </c:pt>
                <c:pt idx="47">
                  <c:v>171.01849999999999</c:v>
                </c:pt>
                <c:pt idx="48">
                  <c:v>173</c:v>
                </c:pt>
                <c:pt idx="49">
                  <c:v>173.78319999999999</c:v>
                </c:pt>
                <c:pt idx="50">
                  <c:v>174</c:v>
                </c:pt>
                <c:pt idx="51">
                  <c:v>175.8459</c:v>
                </c:pt>
                <c:pt idx="52">
                  <c:v>177.3562</c:v>
                </c:pt>
                <c:pt idx="53">
                  <c:v>178.81989999999999</c:v>
                </c:pt>
                <c:pt idx="54">
                  <c:v>180.85</c:v>
                </c:pt>
                <c:pt idx="55">
                  <c:v>182.05170000000001</c:v>
                </c:pt>
                <c:pt idx="56">
                  <c:v>183.85759999999999</c:v>
                </c:pt>
                <c:pt idx="57">
                  <c:v>184.92869999999999</c:v>
                </c:pt>
                <c:pt idx="58">
                  <c:v>186.6575</c:v>
                </c:pt>
                <c:pt idx="59">
                  <c:v>188.87270000000001</c:v>
                </c:pt>
                <c:pt idx="60">
                  <c:v>190</c:v>
                </c:pt>
                <c:pt idx="61">
                  <c:v>190.791</c:v>
                </c:pt>
                <c:pt idx="62">
                  <c:v>191</c:v>
                </c:pt>
                <c:pt idx="63">
                  <c:v>193.37790000000001</c:v>
                </c:pt>
                <c:pt idx="64">
                  <c:v>195.03720000000001</c:v>
                </c:pt>
                <c:pt idx="65">
                  <c:v>197.2526</c:v>
                </c:pt>
                <c:pt idx="66">
                  <c:v>199.05420000000001</c:v>
                </c:pt>
                <c:pt idx="67">
                  <c:v>201.27019999999999</c:v>
                </c:pt>
                <c:pt idx="68">
                  <c:v>203.08279999999999</c:v>
                </c:pt>
                <c:pt idx="69">
                  <c:v>205.0581</c:v>
                </c:pt>
                <c:pt idx="70">
                  <c:v>206.94800000000001</c:v>
                </c:pt>
                <c:pt idx="71">
                  <c:v>210.2662</c:v>
                </c:pt>
                <c:pt idx="72">
                  <c:v>213.5395</c:v>
                </c:pt>
                <c:pt idx="73">
                  <c:v>216.68289999999999</c:v>
                </c:pt>
                <c:pt idx="74">
                  <c:v>220.99440000000001</c:v>
                </c:pt>
                <c:pt idx="75">
                  <c:v>224.1934</c:v>
                </c:pt>
                <c:pt idx="76">
                  <c:v>227.2165</c:v>
                </c:pt>
                <c:pt idx="77">
                  <c:v>230.00819999999999</c:v>
                </c:pt>
                <c:pt idx="78">
                  <c:v>233.83529999999999</c:v>
                </c:pt>
                <c:pt idx="79">
                  <c:v>236.4906</c:v>
                </c:pt>
                <c:pt idx="80">
                  <c:v>239.83359999999999</c:v>
                </c:pt>
                <c:pt idx="81">
                  <c:v>242.48150000000001</c:v>
                </c:pt>
                <c:pt idx="82">
                  <c:v>247.3681</c:v>
                </c:pt>
                <c:pt idx="83">
                  <c:v>250.61340000000001</c:v>
                </c:pt>
                <c:pt idx="84">
                  <c:v>253.15100000000001</c:v>
                </c:pt>
                <c:pt idx="85">
                  <c:v>255.75149999999999</c:v>
                </c:pt>
                <c:pt idx="86">
                  <c:v>260.47680000000003</c:v>
                </c:pt>
                <c:pt idx="87">
                  <c:v>267</c:v>
                </c:pt>
                <c:pt idx="88">
                  <c:v>267.10500000000002</c:v>
                </c:pt>
                <c:pt idx="89">
                  <c:v>268</c:v>
                </c:pt>
                <c:pt idx="90">
                  <c:v>270.42649999999998</c:v>
                </c:pt>
                <c:pt idx="91">
                  <c:v>274.73489999999998</c:v>
                </c:pt>
                <c:pt idx="92">
                  <c:v>277.77350000000001</c:v>
                </c:pt>
                <c:pt idx="93">
                  <c:v>281.72660000000002</c:v>
                </c:pt>
                <c:pt idx="94">
                  <c:v>287.79270000000002</c:v>
                </c:pt>
                <c:pt idx="95">
                  <c:v>294.75790000000001</c:v>
                </c:pt>
                <c:pt idx="96">
                  <c:v>299.14580000000001</c:v>
                </c:pt>
                <c:pt idx="97">
                  <c:v>307.35550000000001</c:v>
                </c:pt>
                <c:pt idx="98">
                  <c:v>315.31220000000002</c:v>
                </c:pt>
                <c:pt idx="99">
                  <c:v>325.8526</c:v>
                </c:pt>
                <c:pt idx="100">
                  <c:v>329.3211</c:v>
                </c:pt>
                <c:pt idx="101">
                  <c:v>337.7201</c:v>
                </c:pt>
                <c:pt idx="102">
                  <c:v>352.54939999999999</c:v>
                </c:pt>
                <c:pt idx="103">
                  <c:v>369.1694</c:v>
                </c:pt>
                <c:pt idx="104">
                  <c:v>394.70499999999998</c:v>
                </c:pt>
                <c:pt idx="105">
                  <c:v>396</c:v>
                </c:pt>
                <c:pt idx="106">
                  <c:v>397</c:v>
                </c:pt>
                <c:pt idx="107">
                  <c:v>406.03919999999999</c:v>
                </c:pt>
                <c:pt idx="108">
                  <c:v>421.733</c:v>
                </c:pt>
                <c:pt idx="109">
                  <c:v>437.92939999999999</c:v>
                </c:pt>
                <c:pt idx="110">
                  <c:v>462.88510000000002</c:v>
                </c:pt>
                <c:pt idx="111">
                  <c:v>506.08690000000001</c:v>
                </c:pt>
                <c:pt idx="112">
                  <c:v>509</c:v>
                </c:pt>
                <c:pt idx="113">
                  <c:v>518</c:v>
                </c:pt>
                <c:pt idx="114">
                  <c:v>563.76120000000003</c:v>
                </c:pt>
                <c:pt idx="115">
                  <c:v>677.44989999999996</c:v>
                </c:pt>
                <c:pt idx="116">
                  <c:v>766</c:v>
                </c:pt>
                <c:pt idx="117">
                  <c:v>788</c:v>
                </c:pt>
                <c:pt idx="118">
                  <c:v>850.98289999999997</c:v>
                </c:pt>
                <c:pt idx="119">
                  <c:v>1059.798</c:v>
                </c:pt>
                <c:pt idx="120">
                  <c:v>1590</c:v>
                </c:pt>
              </c:numCache>
            </c:numRef>
          </c:xVal>
          <c:yVal>
            <c:numRef>
              <c:f>Graphs!$C$662:$C$782</c:f>
              <c:numCache>
                <c:formatCode>General</c:formatCode>
                <c:ptCount val="121"/>
                <c:pt idx="0">
                  <c:v>4.0910000000000002E-2</c:v>
                </c:pt>
                <c:pt idx="1">
                  <c:v>1.01203</c:v>
                </c:pt>
                <c:pt idx="2">
                  <c:v>1.97709</c:v>
                </c:pt>
                <c:pt idx="3">
                  <c:v>2.4113199999999999</c:v>
                </c:pt>
                <c:pt idx="4">
                  <c:v>2.51966</c:v>
                </c:pt>
                <c:pt idx="5">
                  <c:v>3.0298099999999999</c:v>
                </c:pt>
                <c:pt idx="6">
                  <c:v>4.0290800000000004</c:v>
                </c:pt>
                <c:pt idx="7">
                  <c:v>4.8269599999999997</c:v>
                </c:pt>
                <c:pt idx="8">
                  <c:v>4.8269599999999997</c:v>
                </c:pt>
                <c:pt idx="9">
                  <c:v>5.0823299999999998</c:v>
                </c:pt>
                <c:pt idx="10">
                  <c:v>5.7158899999999999</c:v>
                </c:pt>
                <c:pt idx="11">
                  <c:v>6.8678299999999997</c:v>
                </c:pt>
                <c:pt idx="12">
                  <c:v>7.64825</c:v>
                </c:pt>
                <c:pt idx="13">
                  <c:v>8.7063500000000005</c:v>
                </c:pt>
                <c:pt idx="14">
                  <c:v>9.8457299999999996</c:v>
                </c:pt>
                <c:pt idx="15">
                  <c:v>9.8457299999999996</c:v>
                </c:pt>
                <c:pt idx="16">
                  <c:v>10.30836</c:v>
                </c:pt>
                <c:pt idx="17">
                  <c:v>11.00131</c:v>
                </c:pt>
                <c:pt idx="18">
                  <c:v>11.54177</c:v>
                </c:pt>
                <c:pt idx="19">
                  <c:v>12.6107</c:v>
                </c:pt>
                <c:pt idx="20">
                  <c:v>13.924429999999999</c:v>
                </c:pt>
                <c:pt idx="21">
                  <c:v>14.529389999999999</c:v>
                </c:pt>
                <c:pt idx="22">
                  <c:v>15.88321</c:v>
                </c:pt>
                <c:pt idx="23">
                  <c:v>16.66966</c:v>
                </c:pt>
                <c:pt idx="24">
                  <c:v>17.82769</c:v>
                </c:pt>
                <c:pt idx="25">
                  <c:v>18.864909999999998</c:v>
                </c:pt>
                <c:pt idx="26">
                  <c:v>19.820239999999998</c:v>
                </c:pt>
                <c:pt idx="27">
                  <c:v>20.676590000000001</c:v>
                </c:pt>
                <c:pt idx="28">
                  <c:v>21.98846</c:v>
                </c:pt>
                <c:pt idx="29">
                  <c:v>22.58164</c:v>
                </c:pt>
                <c:pt idx="30">
                  <c:v>23.345359999999999</c:v>
                </c:pt>
                <c:pt idx="31">
                  <c:v>24.295470000000002</c:v>
                </c:pt>
                <c:pt idx="32">
                  <c:v>24.295470000000002</c:v>
                </c:pt>
                <c:pt idx="33">
                  <c:v>25.39753</c:v>
                </c:pt>
                <c:pt idx="34">
                  <c:v>25.7121</c:v>
                </c:pt>
                <c:pt idx="35">
                  <c:v>26.705559999999998</c:v>
                </c:pt>
                <c:pt idx="36">
                  <c:v>27.87575</c:v>
                </c:pt>
                <c:pt idx="37">
                  <c:v>28.807400000000001</c:v>
                </c:pt>
                <c:pt idx="38">
                  <c:v>29.97411</c:v>
                </c:pt>
                <c:pt idx="39">
                  <c:v>30.568090000000002</c:v>
                </c:pt>
                <c:pt idx="40">
                  <c:v>31.957339999999999</c:v>
                </c:pt>
                <c:pt idx="41">
                  <c:v>32.92342</c:v>
                </c:pt>
                <c:pt idx="42">
                  <c:v>33.251040000000003</c:v>
                </c:pt>
                <c:pt idx="43">
                  <c:v>34.667549999999999</c:v>
                </c:pt>
                <c:pt idx="44">
                  <c:v>35.614170000000001</c:v>
                </c:pt>
                <c:pt idx="45">
                  <c:v>36.446750000000002</c:v>
                </c:pt>
                <c:pt idx="46">
                  <c:v>37.308019999999999</c:v>
                </c:pt>
                <c:pt idx="47">
                  <c:v>38.987079999999999</c:v>
                </c:pt>
                <c:pt idx="48">
                  <c:v>39.75629</c:v>
                </c:pt>
                <c:pt idx="49">
                  <c:v>39.75629</c:v>
                </c:pt>
                <c:pt idx="50">
                  <c:v>40.05968</c:v>
                </c:pt>
                <c:pt idx="51">
                  <c:v>40.433309999999999</c:v>
                </c:pt>
                <c:pt idx="52">
                  <c:v>41.702770000000001</c:v>
                </c:pt>
                <c:pt idx="53">
                  <c:v>42.513469999999998</c:v>
                </c:pt>
                <c:pt idx="54">
                  <c:v>43.80706</c:v>
                </c:pt>
                <c:pt idx="55">
                  <c:v>44.964660000000002</c:v>
                </c:pt>
                <c:pt idx="56">
                  <c:v>45.416600000000003</c:v>
                </c:pt>
                <c:pt idx="57">
                  <c:v>46.081560000000003</c:v>
                </c:pt>
                <c:pt idx="58">
                  <c:v>47.459060000000001</c:v>
                </c:pt>
                <c:pt idx="59">
                  <c:v>48.670380000000002</c:v>
                </c:pt>
                <c:pt idx="60">
                  <c:v>49.431429999999999</c:v>
                </c:pt>
                <c:pt idx="61">
                  <c:v>49.431429999999999</c:v>
                </c:pt>
                <c:pt idx="62">
                  <c:v>50.127679999999998</c:v>
                </c:pt>
                <c:pt idx="63">
                  <c:v>50.796080000000003</c:v>
                </c:pt>
                <c:pt idx="64">
                  <c:v>51.962629999999997</c:v>
                </c:pt>
                <c:pt idx="65">
                  <c:v>52.815339999999999</c:v>
                </c:pt>
                <c:pt idx="66">
                  <c:v>53.950690000000002</c:v>
                </c:pt>
                <c:pt idx="67">
                  <c:v>54.873260000000002</c:v>
                </c:pt>
                <c:pt idx="68">
                  <c:v>55.932549999999999</c:v>
                </c:pt>
                <c:pt idx="69">
                  <c:v>56.942709999999998</c:v>
                </c:pt>
                <c:pt idx="70">
                  <c:v>57.479869999999998</c:v>
                </c:pt>
                <c:pt idx="71">
                  <c:v>58.891269999999999</c:v>
                </c:pt>
                <c:pt idx="72">
                  <c:v>59.774340000000002</c:v>
                </c:pt>
                <c:pt idx="73">
                  <c:v>60.705880000000001</c:v>
                </c:pt>
                <c:pt idx="74">
                  <c:v>61.664360000000002</c:v>
                </c:pt>
                <c:pt idx="75">
                  <c:v>62.9114</c:v>
                </c:pt>
                <c:pt idx="76">
                  <c:v>63.913359999999997</c:v>
                </c:pt>
                <c:pt idx="77">
                  <c:v>64.963160000000002</c:v>
                </c:pt>
                <c:pt idx="78">
                  <c:v>65.625540000000001</c:v>
                </c:pt>
                <c:pt idx="79">
                  <c:v>66.726470000000006</c:v>
                </c:pt>
                <c:pt idx="80">
                  <c:v>67.61927</c:v>
                </c:pt>
                <c:pt idx="81">
                  <c:v>68.833299999999994</c:v>
                </c:pt>
                <c:pt idx="82">
                  <c:v>69.809079999999994</c:v>
                </c:pt>
                <c:pt idx="83">
                  <c:v>70.668379999999999</c:v>
                </c:pt>
                <c:pt idx="84">
                  <c:v>71.872799999999998</c:v>
                </c:pt>
                <c:pt idx="85">
                  <c:v>72.609350000000006</c:v>
                </c:pt>
                <c:pt idx="86">
                  <c:v>73.8279</c:v>
                </c:pt>
                <c:pt idx="87">
                  <c:v>74.916510000000002</c:v>
                </c:pt>
                <c:pt idx="88">
                  <c:v>74.916510000000002</c:v>
                </c:pt>
                <c:pt idx="89">
                  <c:v>75.261799999999994</c:v>
                </c:pt>
                <c:pt idx="90">
                  <c:v>75.820629999999994</c:v>
                </c:pt>
                <c:pt idx="91">
                  <c:v>76.663079999999994</c:v>
                </c:pt>
                <c:pt idx="92">
                  <c:v>77.824430000000007</c:v>
                </c:pt>
                <c:pt idx="93">
                  <c:v>78.69126</c:v>
                </c:pt>
                <c:pt idx="94">
                  <c:v>79.775379999999998</c:v>
                </c:pt>
                <c:pt idx="95">
                  <c:v>80.585949999999997</c:v>
                </c:pt>
                <c:pt idx="96">
                  <c:v>81.910929999999993</c:v>
                </c:pt>
                <c:pt idx="97">
                  <c:v>82.753569999999996</c:v>
                </c:pt>
                <c:pt idx="98">
                  <c:v>83.913970000000006</c:v>
                </c:pt>
                <c:pt idx="99">
                  <c:v>84.875889999999998</c:v>
                </c:pt>
                <c:pt idx="100">
                  <c:v>85.860820000000004</c:v>
                </c:pt>
                <c:pt idx="101">
                  <c:v>86.845179999999999</c:v>
                </c:pt>
                <c:pt idx="102">
                  <c:v>87.914659999999998</c:v>
                </c:pt>
                <c:pt idx="103">
                  <c:v>88.901120000000006</c:v>
                </c:pt>
                <c:pt idx="104">
                  <c:v>89.879829999999998</c:v>
                </c:pt>
                <c:pt idx="105">
                  <c:v>89.983000000000004</c:v>
                </c:pt>
                <c:pt idx="106">
                  <c:v>90.042370000000005</c:v>
                </c:pt>
                <c:pt idx="107">
                  <c:v>90.924769999999995</c:v>
                </c:pt>
                <c:pt idx="108">
                  <c:v>91.912310000000005</c:v>
                </c:pt>
                <c:pt idx="109">
                  <c:v>92.798749999999998</c:v>
                </c:pt>
                <c:pt idx="110">
                  <c:v>93.83108</c:v>
                </c:pt>
                <c:pt idx="111">
                  <c:v>94.927880000000002</c:v>
                </c:pt>
                <c:pt idx="112">
                  <c:v>94.975639999999999</c:v>
                </c:pt>
                <c:pt idx="113">
                  <c:v>95.055080000000004</c:v>
                </c:pt>
                <c:pt idx="114">
                  <c:v>95.797550000000001</c:v>
                </c:pt>
                <c:pt idx="115">
                  <c:v>96.826260000000005</c:v>
                </c:pt>
                <c:pt idx="116">
                  <c:v>97.496549999999999</c:v>
                </c:pt>
                <c:pt idx="117">
                  <c:v>97.660600000000002</c:v>
                </c:pt>
                <c:pt idx="118">
                  <c:v>97.881559999999993</c:v>
                </c:pt>
                <c:pt idx="119">
                  <c:v>98.88409</c:v>
                </c:pt>
                <c:pt idx="120">
                  <c:v>99.923389999999998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EA80-4894-8A03-E118C35E6771}"/>
            </c:ext>
          </c:extLst>
        </c:ser>
        <c:ser>
          <c:idx val="1"/>
          <c:order val="1"/>
          <c:tx>
            <c:v>Normal</c:v>
          </c:tx>
          <c:spPr>
            <a:ln w="19050" cap="rnd">
              <a:solidFill>
                <a:srgbClr val="00B050"/>
              </a:solidFill>
              <a:round/>
            </a:ln>
            <a:effectLst/>
          </c:spPr>
          <c:marker>
            <c:symbol val="none"/>
          </c:marker>
          <c:xVal>
            <c:numRef>
              <c:f>Graphs!$D$662:$D$782</c:f>
              <c:numCache>
                <c:formatCode>General</c:formatCode>
                <c:ptCount val="121"/>
                <c:pt idx="0">
                  <c:v>32.6</c:v>
                </c:pt>
                <c:pt idx="1">
                  <c:v>78.595160000000007</c:v>
                </c:pt>
                <c:pt idx="2">
                  <c:v>84.089879999999994</c:v>
                </c:pt>
                <c:pt idx="3">
                  <c:v>85.1</c:v>
                </c:pt>
                <c:pt idx="4">
                  <c:v>86.1</c:v>
                </c:pt>
                <c:pt idx="5">
                  <c:v>88.227469999999997</c:v>
                </c:pt>
                <c:pt idx="6">
                  <c:v>91.890990000000002</c:v>
                </c:pt>
                <c:pt idx="7">
                  <c:v>96.4</c:v>
                </c:pt>
                <c:pt idx="8">
                  <c:v>97.046639999999996</c:v>
                </c:pt>
                <c:pt idx="9">
                  <c:v>97.2</c:v>
                </c:pt>
                <c:pt idx="10">
                  <c:v>99.110069999999993</c:v>
                </c:pt>
                <c:pt idx="11">
                  <c:v>101.5727</c:v>
                </c:pt>
                <c:pt idx="12">
                  <c:v>105.41849999999999</c:v>
                </c:pt>
                <c:pt idx="13">
                  <c:v>107.33450000000001</c:v>
                </c:pt>
                <c:pt idx="14">
                  <c:v>108</c:v>
                </c:pt>
                <c:pt idx="15">
                  <c:v>108.9537</c:v>
                </c:pt>
                <c:pt idx="16">
                  <c:v>109</c:v>
                </c:pt>
                <c:pt idx="17">
                  <c:v>111.1982</c:v>
                </c:pt>
                <c:pt idx="18">
                  <c:v>112.976</c:v>
                </c:pt>
                <c:pt idx="19">
                  <c:v>115.0128</c:v>
                </c:pt>
                <c:pt idx="20">
                  <c:v>116.6151</c:v>
                </c:pt>
                <c:pt idx="21">
                  <c:v>118.4794</c:v>
                </c:pt>
                <c:pt idx="22">
                  <c:v>119.6305</c:v>
                </c:pt>
                <c:pt idx="23">
                  <c:v>120.7512</c:v>
                </c:pt>
                <c:pt idx="24">
                  <c:v>122.27370000000001</c:v>
                </c:pt>
                <c:pt idx="25">
                  <c:v>123.73560000000001</c:v>
                </c:pt>
                <c:pt idx="26">
                  <c:v>125.4037</c:v>
                </c:pt>
                <c:pt idx="27">
                  <c:v>126.794</c:v>
                </c:pt>
                <c:pt idx="28">
                  <c:v>127.9126</c:v>
                </c:pt>
                <c:pt idx="29">
                  <c:v>129.6397</c:v>
                </c:pt>
                <c:pt idx="30">
                  <c:v>131.614</c:v>
                </c:pt>
                <c:pt idx="31">
                  <c:v>133</c:v>
                </c:pt>
                <c:pt idx="32">
                  <c:v>133.12970000000001</c:v>
                </c:pt>
                <c:pt idx="33">
                  <c:v>134</c:v>
                </c:pt>
                <c:pt idx="34">
                  <c:v>134.07849999999999</c:v>
                </c:pt>
                <c:pt idx="35">
                  <c:v>135.58330000000001</c:v>
                </c:pt>
                <c:pt idx="36">
                  <c:v>137.3356</c:v>
                </c:pt>
                <c:pt idx="37">
                  <c:v>139.239</c:v>
                </c:pt>
                <c:pt idx="38">
                  <c:v>141.40350000000001</c:v>
                </c:pt>
                <c:pt idx="39">
                  <c:v>142.90729999999999</c:v>
                </c:pt>
                <c:pt idx="40">
                  <c:v>145.1944</c:v>
                </c:pt>
                <c:pt idx="41">
                  <c:v>146.65369999999999</c:v>
                </c:pt>
                <c:pt idx="42">
                  <c:v>147.3767</c:v>
                </c:pt>
                <c:pt idx="43">
                  <c:v>147.93870000000001</c:v>
                </c:pt>
                <c:pt idx="44">
                  <c:v>149.7817</c:v>
                </c:pt>
                <c:pt idx="45">
                  <c:v>150.64940000000001</c:v>
                </c:pt>
                <c:pt idx="46">
                  <c:v>151.35929999999999</c:v>
                </c:pt>
                <c:pt idx="47">
                  <c:v>152.1491</c:v>
                </c:pt>
                <c:pt idx="48">
                  <c:v>153</c:v>
                </c:pt>
                <c:pt idx="49">
                  <c:v>153.4607</c:v>
                </c:pt>
                <c:pt idx="50">
                  <c:v>154</c:v>
                </c:pt>
                <c:pt idx="51">
                  <c:v>154.7148</c:v>
                </c:pt>
                <c:pt idx="52">
                  <c:v>156.67230000000001</c:v>
                </c:pt>
                <c:pt idx="53">
                  <c:v>159.24379999999999</c:v>
                </c:pt>
                <c:pt idx="54">
                  <c:v>160.71350000000001</c:v>
                </c:pt>
                <c:pt idx="55">
                  <c:v>161.56489999999999</c:v>
                </c:pt>
                <c:pt idx="56">
                  <c:v>163.16399999999999</c:v>
                </c:pt>
                <c:pt idx="57">
                  <c:v>164.4504</c:v>
                </c:pt>
                <c:pt idx="58">
                  <c:v>166.255</c:v>
                </c:pt>
                <c:pt idx="59">
                  <c:v>167.29169999999999</c:v>
                </c:pt>
                <c:pt idx="60">
                  <c:v>168</c:v>
                </c:pt>
                <c:pt idx="61">
                  <c:v>168.00280000000001</c:v>
                </c:pt>
                <c:pt idx="62">
                  <c:v>168.8218</c:v>
                </c:pt>
                <c:pt idx="63">
                  <c:v>169</c:v>
                </c:pt>
                <c:pt idx="64">
                  <c:v>170.06020000000001</c:v>
                </c:pt>
                <c:pt idx="65">
                  <c:v>170.94710000000001</c:v>
                </c:pt>
                <c:pt idx="66">
                  <c:v>172.70820000000001</c:v>
                </c:pt>
                <c:pt idx="67">
                  <c:v>175.2551</c:v>
                </c:pt>
                <c:pt idx="68">
                  <c:v>176.5061</c:v>
                </c:pt>
                <c:pt idx="69">
                  <c:v>177.67679999999999</c:v>
                </c:pt>
                <c:pt idx="70">
                  <c:v>180.41159999999999</c:v>
                </c:pt>
                <c:pt idx="71">
                  <c:v>181.88990000000001</c:v>
                </c:pt>
                <c:pt idx="72">
                  <c:v>183.47659999999999</c:v>
                </c:pt>
                <c:pt idx="73">
                  <c:v>184.2354</c:v>
                </c:pt>
                <c:pt idx="74">
                  <c:v>184.8254</c:v>
                </c:pt>
                <c:pt idx="75">
                  <c:v>186.19579999999999</c:v>
                </c:pt>
                <c:pt idx="76">
                  <c:v>188.63550000000001</c:v>
                </c:pt>
                <c:pt idx="77">
                  <c:v>190.66040000000001</c:v>
                </c:pt>
                <c:pt idx="78">
                  <c:v>192.50360000000001</c:v>
                </c:pt>
                <c:pt idx="79">
                  <c:v>195.5463</c:v>
                </c:pt>
                <c:pt idx="80">
                  <c:v>197.68389999999999</c:v>
                </c:pt>
                <c:pt idx="81">
                  <c:v>198.91990000000001</c:v>
                </c:pt>
                <c:pt idx="82">
                  <c:v>202.20959999999999</c:v>
                </c:pt>
                <c:pt idx="83">
                  <c:v>206.17859999999999</c:v>
                </c:pt>
                <c:pt idx="84">
                  <c:v>208.96090000000001</c:v>
                </c:pt>
                <c:pt idx="85">
                  <c:v>211.5523</c:v>
                </c:pt>
                <c:pt idx="86">
                  <c:v>214.12450000000001</c:v>
                </c:pt>
                <c:pt idx="87">
                  <c:v>217</c:v>
                </c:pt>
                <c:pt idx="88">
                  <c:v>217.55510000000001</c:v>
                </c:pt>
                <c:pt idx="89">
                  <c:v>221</c:v>
                </c:pt>
                <c:pt idx="90">
                  <c:v>226.17529999999999</c:v>
                </c:pt>
                <c:pt idx="91">
                  <c:v>229.29589999999999</c:v>
                </c:pt>
                <c:pt idx="92">
                  <c:v>236.62260000000001</c:v>
                </c:pt>
                <c:pt idx="93">
                  <c:v>239.56100000000001</c:v>
                </c:pt>
                <c:pt idx="94">
                  <c:v>244.64449999999999</c:v>
                </c:pt>
                <c:pt idx="95">
                  <c:v>248.41659999999999</c:v>
                </c:pt>
                <c:pt idx="96">
                  <c:v>252.60130000000001</c:v>
                </c:pt>
                <c:pt idx="97">
                  <c:v>254.32679999999999</c:v>
                </c:pt>
                <c:pt idx="98">
                  <c:v>260.12209999999999</c:v>
                </c:pt>
                <c:pt idx="99">
                  <c:v>268.25459999999998</c:v>
                </c:pt>
                <c:pt idx="100">
                  <c:v>271.1379</c:v>
                </c:pt>
                <c:pt idx="101">
                  <c:v>278.44069999999999</c:v>
                </c:pt>
                <c:pt idx="102">
                  <c:v>282.4194</c:v>
                </c:pt>
                <c:pt idx="103">
                  <c:v>292.46069999999997</c:v>
                </c:pt>
                <c:pt idx="104">
                  <c:v>306</c:v>
                </c:pt>
                <c:pt idx="105">
                  <c:v>306.0795</c:v>
                </c:pt>
                <c:pt idx="106">
                  <c:v>308</c:v>
                </c:pt>
                <c:pt idx="107">
                  <c:v>310.9203</c:v>
                </c:pt>
                <c:pt idx="108">
                  <c:v>322.75360000000001</c:v>
                </c:pt>
                <c:pt idx="109">
                  <c:v>333.7722</c:v>
                </c:pt>
                <c:pt idx="110">
                  <c:v>350.37900000000002</c:v>
                </c:pt>
                <c:pt idx="111">
                  <c:v>403.35489999999999</c:v>
                </c:pt>
                <c:pt idx="112">
                  <c:v>426</c:v>
                </c:pt>
                <c:pt idx="113">
                  <c:v>434</c:v>
                </c:pt>
                <c:pt idx="114">
                  <c:v>439.84120000000001</c:v>
                </c:pt>
                <c:pt idx="115">
                  <c:v>480.59440000000001</c:v>
                </c:pt>
                <c:pt idx="116">
                  <c:v>570</c:v>
                </c:pt>
                <c:pt idx="117">
                  <c:v>573.66160000000002</c:v>
                </c:pt>
                <c:pt idx="118">
                  <c:v>580</c:v>
                </c:pt>
                <c:pt idx="119">
                  <c:v>784.82659999999998</c:v>
                </c:pt>
                <c:pt idx="120">
                  <c:v>1210</c:v>
                </c:pt>
              </c:numCache>
            </c:numRef>
          </c:xVal>
          <c:yVal>
            <c:numRef>
              <c:f>Graphs!$E$662:$E$782</c:f>
              <c:numCache>
                <c:formatCode>General</c:formatCode>
                <c:ptCount val="121"/>
                <c:pt idx="0">
                  <c:v>8.7709999999999996E-2</c:v>
                </c:pt>
                <c:pt idx="1">
                  <c:v>1.01248</c:v>
                </c:pt>
                <c:pt idx="2">
                  <c:v>1.8859699999999999</c:v>
                </c:pt>
                <c:pt idx="3">
                  <c:v>2.2052700000000001</c:v>
                </c:pt>
                <c:pt idx="4">
                  <c:v>2.5945900000000002</c:v>
                </c:pt>
                <c:pt idx="5">
                  <c:v>3.0497399999999999</c:v>
                </c:pt>
                <c:pt idx="6">
                  <c:v>3.99844</c:v>
                </c:pt>
                <c:pt idx="7">
                  <c:v>4.9592499999999999</c:v>
                </c:pt>
                <c:pt idx="8">
                  <c:v>4.9592499999999999</c:v>
                </c:pt>
                <c:pt idx="9">
                  <c:v>5.0856000000000003</c:v>
                </c:pt>
                <c:pt idx="10">
                  <c:v>6.0499299999999998</c:v>
                </c:pt>
                <c:pt idx="11">
                  <c:v>6.8773799999999996</c:v>
                </c:pt>
                <c:pt idx="12">
                  <c:v>7.8372700000000002</c:v>
                </c:pt>
                <c:pt idx="13">
                  <c:v>8.8020399999999999</c:v>
                </c:pt>
                <c:pt idx="14">
                  <c:v>9.5144500000000001</c:v>
                </c:pt>
                <c:pt idx="15">
                  <c:v>9.5144500000000001</c:v>
                </c:pt>
                <c:pt idx="16">
                  <c:v>10.06035</c:v>
                </c:pt>
                <c:pt idx="17">
                  <c:v>10.855549999999999</c:v>
                </c:pt>
                <c:pt idx="18">
                  <c:v>11.73456</c:v>
                </c:pt>
                <c:pt idx="19">
                  <c:v>13.01244</c:v>
                </c:pt>
                <c:pt idx="20">
                  <c:v>13.54472</c:v>
                </c:pt>
                <c:pt idx="21">
                  <c:v>14.46767</c:v>
                </c:pt>
                <c:pt idx="22">
                  <c:v>15.59623</c:v>
                </c:pt>
                <c:pt idx="23">
                  <c:v>16.242139999999999</c:v>
                </c:pt>
                <c:pt idx="24">
                  <c:v>17.807739999999999</c:v>
                </c:pt>
                <c:pt idx="25">
                  <c:v>18.484490000000001</c:v>
                </c:pt>
                <c:pt idx="26">
                  <c:v>19.664960000000001</c:v>
                </c:pt>
                <c:pt idx="27">
                  <c:v>20.45129</c:v>
                </c:pt>
                <c:pt idx="28">
                  <c:v>21.113589999999999</c:v>
                </c:pt>
                <c:pt idx="29">
                  <c:v>22.690349999999999</c:v>
                </c:pt>
                <c:pt idx="30">
                  <c:v>23.707080000000001</c:v>
                </c:pt>
                <c:pt idx="31">
                  <c:v>24.815110000000001</c:v>
                </c:pt>
                <c:pt idx="32">
                  <c:v>24.815110000000001</c:v>
                </c:pt>
                <c:pt idx="33">
                  <c:v>25.901949999999999</c:v>
                </c:pt>
                <c:pt idx="34">
                  <c:v>25.901949999999999</c:v>
                </c:pt>
                <c:pt idx="35">
                  <c:v>26.524380000000001</c:v>
                </c:pt>
                <c:pt idx="36">
                  <c:v>27.679659999999998</c:v>
                </c:pt>
                <c:pt idx="37">
                  <c:v>28.759740000000001</c:v>
                </c:pt>
                <c:pt idx="38">
                  <c:v>29.66047</c:v>
                </c:pt>
                <c:pt idx="39">
                  <c:v>30.32779</c:v>
                </c:pt>
                <c:pt idx="40">
                  <c:v>31.828620000000001</c:v>
                </c:pt>
                <c:pt idx="41">
                  <c:v>32.294609999999999</c:v>
                </c:pt>
                <c:pt idx="42">
                  <c:v>33.241990000000001</c:v>
                </c:pt>
                <c:pt idx="43">
                  <c:v>33.241990000000001</c:v>
                </c:pt>
                <c:pt idx="44">
                  <c:v>35.584350000000001</c:v>
                </c:pt>
                <c:pt idx="45">
                  <c:v>35.985799999999998</c:v>
                </c:pt>
                <c:pt idx="46">
                  <c:v>37.382620000000003</c:v>
                </c:pt>
                <c:pt idx="47">
                  <c:v>38.7881</c:v>
                </c:pt>
                <c:pt idx="48">
                  <c:v>39.420450000000002</c:v>
                </c:pt>
                <c:pt idx="49">
                  <c:v>39.420450000000002</c:v>
                </c:pt>
                <c:pt idx="50">
                  <c:v>40.411610000000003</c:v>
                </c:pt>
                <c:pt idx="51">
                  <c:v>40.411610000000003</c:v>
                </c:pt>
                <c:pt idx="52">
                  <c:v>41.31711</c:v>
                </c:pt>
                <c:pt idx="53">
                  <c:v>42.744</c:v>
                </c:pt>
                <c:pt idx="54">
                  <c:v>43.225029999999997</c:v>
                </c:pt>
                <c:pt idx="55">
                  <c:v>44.109400000000001</c:v>
                </c:pt>
                <c:pt idx="56">
                  <c:v>45.734560000000002</c:v>
                </c:pt>
                <c:pt idx="57">
                  <c:v>46.411079999999998</c:v>
                </c:pt>
                <c:pt idx="58">
                  <c:v>47.634210000000003</c:v>
                </c:pt>
                <c:pt idx="59">
                  <c:v>48.421390000000002</c:v>
                </c:pt>
                <c:pt idx="60">
                  <c:v>49.821019999999997</c:v>
                </c:pt>
                <c:pt idx="61">
                  <c:v>49.821019999999997</c:v>
                </c:pt>
                <c:pt idx="62">
                  <c:v>49.821019999999997</c:v>
                </c:pt>
                <c:pt idx="63">
                  <c:v>51.035670000000003</c:v>
                </c:pt>
                <c:pt idx="64">
                  <c:v>51.746380000000002</c:v>
                </c:pt>
                <c:pt idx="65">
                  <c:v>51.746380000000002</c:v>
                </c:pt>
                <c:pt idx="66">
                  <c:v>53.340159999999997</c:v>
                </c:pt>
                <c:pt idx="67">
                  <c:v>54.56512</c:v>
                </c:pt>
                <c:pt idx="68">
                  <c:v>55.478560000000002</c:v>
                </c:pt>
                <c:pt idx="69">
                  <c:v>56.099539999999998</c:v>
                </c:pt>
                <c:pt idx="70">
                  <c:v>57.764890000000001</c:v>
                </c:pt>
                <c:pt idx="71">
                  <c:v>57.807229999999997</c:v>
                </c:pt>
                <c:pt idx="72">
                  <c:v>59.227559999999997</c:v>
                </c:pt>
                <c:pt idx="73">
                  <c:v>60.369529999999997</c:v>
                </c:pt>
                <c:pt idx="74">
                  <c:v>60.369529999999997</c:v>
                </c:pt>
                <c:pt idx="75">
                  <c:v>62.650069999999999</c:v>
                </c:pt>
                <c:pt idx="76">
                  <c:v>63.546990000000001</c:v>
                </c:pt>
                <c:pt idx="77">
                  <c:v>64.031019999999998</c:v>
                </c:pt>
                <c:pt idx="78">
                  <c:v>65.687799999999996</c:v>
                </c:pt>
                <c:pt idx="79">
                  <c:v>66.531809999999993</c:v>
                </c:pt>
                <c:pt idx="80">
                  <c:v>67.195750000000004</c:v>
                </c:pt>
                <c:pt idx="81">
                  <c:v>67.976420000000005</c:v>
                </c:pt>
                <c:pt idx="82">
                  <c:v>69.556420000000003</c:v>
                </c:pt>
                <c:pt idx="83">
                  <c:v>70.567859999999996</c:v>
                </c:pt>
                <c:pt idx="84">
                  <c:v>71.448300000000003</c:v>
                </c:pt>
                <c:pt idx="85">
                  <c:v>72.61036</c:v>
                </c:pt>
                <c:pt idx="86">
                  <c:v>73.66046</c:v>
                </c:pt>
                <c:pt idx="87">
                  <c:v>74.624279999999999</c:v>
                </c:pt>
                <c:pt idx="88">
                  <c:v>74.624279999999999</c:v>
                </c:pt>
                <c:pt idx="89">
                  <c:v>75.118030000000005</c:v>
                </c:pt>
                <c:pt idx="90">
                  <c:v>75.572879999999998</c:v>
                </c:pt>
                <c:pt idx="91">
                  <c:v>76.626620000000003</c:v>
                </c:pt>
                <c:pt idx="92">
                  <c:v>77.491420000000005</c:v>
                </c:pt>
                <c:pt idx="93">
                  <c:v>78.431479999999993</c:v>
                </c:pt>
                <c:pt idx="94">
                  <c:v>79.576520000000002</c:v>
                </c:pt>
                <c:pt idx="95">
                  <c:v>80.301180000000002</c:v>
                </c:pt>
                <c:pt idx="96">
                  <c:v>81.327169999999995</c:v>
                </c:pt>
                <c:pt idx="97">
                  <c:v>82.521979999999999</c:v>
                </c:pt>
                <c:pt idx="98">
                  <c:v>83.622590000000002</c:v>
                </c:pt>
                <c:pt idx="99">
                  <c:v>84.487719999999996</c:v>
                </c:pt>
                <c:pt idx="100">
                  <c:v>85.577420000000004</c:v>
                </c:pt>
                <c:pt idx="101">
                  <c:v>86.609579999999994</c:v>
                </c:pt>
                <c:pt idx="102">
                  <c:v>87.511309999999995</c:v>
                </c:pt>
                <c:pt idx="103">
                  <c:v>88.484610000000004</c:v>
                </c:pt>
                <c:pt idx="104">
                  <c:v>89.595429999999993</c:v>
                </c:pt>
                <c:pt idx="105">
                  <c:v>89.595429999999993</c:v>
                </c:pt>
                <c:pt idx="106">
                  <c:v>90.058369999999996</c:v>
                </c:pt>
                <c:pt idx="107">
                  <c:v>90.511589999999998</c:v>
                </c:pt>
                <c:pt idx="108">
                  <c:v>91.542019999999994</c:v>
                </c:pt>
                <c:pt idx="109">
                  <c:v>92.53031</c:v>
                </c:pt>
                <c:pt idx="110">
                  <c:v>93.328360000000004</c:v>
                </c:pt>
                <c:pt idx="111">
                  <c:v>94.47184</c:v>
                </c:pt>
                <c:pt idx="112">
                  <c:v>94.922839999999994</c:v>
                </c:pt>
                <c:pt idx="113">
                  <c:v>95.236900000000006</c:v>
                </c:pt>
                <c:pt idx="114">
                  <c:v>95.543340000000001</c:v>
                </c:pt>
                <c:pt idx="115">
                  <c:v>96.342020000000005</c:v>
                </c:pt>
                <c:pt idx="116">
                  <c:v>97.459329999999994</c:v>
                </c:pt>
                <c:pt idx="117">
                  <c:v>97.459329999999994</c:v>
                </c:pt>
                <c:pt idx="118">
                  <c:v>97.766220000000004</c:v>
                </c:pt>
                <c:pt idx="119">
                  <c:v>98.507320000000007</c:v>
                </c:pt>
                <c:pt idx="120">
                  <c:v>99.561170000000004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EA80-4894-8A03-E118C35E6771}"/>
            </c:ext>
          </c:extLst>
        </c:ser>
        <c:ser>
          <c:idx val="2"/>
          <c:order val="2"/>
          <c:tx>
            <c:v>B12 replete</c:v>
          </c:tx>
          <c:spPr>
            <a:ln w="19050" cap="rnd">
              <a:solidFill>
                <a:srgbClr val="FF0000"/>
              </a:solidFill>
              <a:prstDash val="solid"/>
              <a:round/>
            </a:ln>
            <a:effectLst/>
          </c:spPr>
          <c:marker>
            <c:symbol val="none"/>
          </c:marker>
          <c:xVal>
            <c:numRef>
              <c:f>Graphs!$F$662:$F$782</c:f>
              <c:numCache>
                <c:formatCode>General</c:formatCode>
                <c:ptCount val="121"/>
                <c:pt idx="0">
                  <c:v>47</c:v>
                </c:pt>
                <c:pt idx="1">
                  <c:v>81.458060000000003</c:v>
                </c:pt>
                <c:pt idx="2">
                  <c:v>88.808300000000003</c:v>
                </c:pt>
                <c:pt idx="3">
                  <c:v>89.8</c:v>
                </c:pt>
                <c:pt idx="4">
                  <c:v>90.1</c:v>
                </c:pt>
                <c:pt idx="5">
                  <c:v>92.570170000000005</c:v>
                </c:pt>
                <c:pt idx="6">
                  <c:v>97.044939999999997</c:v>
                </c:pt>
                <c:pt idx="7">
                  <c:v>99.6</c:v>
                </c:pt>
                <c:pt idx="8">
                  <c:v>99.8</c:v>
                </c:pt>
                <c:pt idx="9">
                  <c:v>100.2486</c:v>
                </c:pt>
                <c:pt idx="10">
                  <c:v>105.8626</c:v>
                </c:pt>
                <c:pt idx="11">
                  <c:v>109.1476</c:v>
                </c:pt>
                <c:pt idx="12">
                  <c:v>111.41500000000001</c:v>
                </c:pt>
                <c:pt idx="13">
                  <c:v>113.5664</c:v>
                </c:pt>
                <c:pt idx="14">
                  <c:v>115</c:v>
                </c:pt>
                <c:pt idx="15">
                  <c:v>115.8914</c:v>
                </c:pt>
                <c:pt idx="16">
                  <c:v>116</c:v>
                </c:pt>
                <c:pt idx="17">
                  <c:v>118.4269</c:v>
                </c:pt>
                <c:pt idx="18">
                  <c:v>119.9037</c:v>
                </c:pt>
                <c:pt idx="19">
                  <c:v>121.29340000000001</c:v>
                </c:pt>
                <c:pt idx="20">
                  <c:v>123.04389999999999</c:v>
                </c:pt>
                <c:pt idx="21">
                  <c:v>124.41200000000001</c:v>
                </c:pt>
                <c:pt idx="22">
                  <c:v>126.0446</c:v>
                </c:pt>
                <c:pt idx="23">
                  <c:v>127.6465</c:v>
                </c:pt>
                <c:pt idx="24">
                  <c:v>128.89789999999999</c:v>
                </c:pt>
                <c:pt idx="25">
                  <c:v>130.14109999999999</c:v>
                </c:pt>
                <c:pt idx="26">
                  <c:v>132.06899999999999</c:v>
                </c:pt>
                <c:pt idx="27">
                  <c:v>133.42330000000001</c:v>
                </c:pt>
                <c:pt idx="28">
                  <c:v>135.1207</c:v>
                </c:pt>
                <c:pt idx="29">
                  <c:v>137.3749</c:v>
                </c:pt>
                <c:pt idx="30">
                  <c:v>138.9563</c:v>
                </c:pt>
                <c:pt idx="31">
                  <c:v>141</c:v>
                </c:pt>
                <c:pt idx="32">
                  <c:v>141.94409999999999</c:v>
                </c:pt>
                <c:pt idx="33">
                  <c:v>142</c:v>
                </c:pt>
                <c:pt idx="34">
                  <c:v>144.20670000000001</c:v>
                </c:pt>
                <c:pt idx="35">
                  <c:v>146.6028</c:v>
                </c:pt>
                <c:pt idx="36">
                  <c:v>147.6114</c:v>
                </c:pt>
                <c:pt idx="37">
                  <c:v>148.38399999999999</c:v>
                </c:pt>
                <c:pt idx="38">
                  <c:v>149.2353</c:v>
                </c:pt>
                <c:pt idx="39">
                  <c:v>150.5754</c:v>
                </c:pt>
                <c:pt idx="40">
                  <c:v>152.08510000000001</c:v>
                </c:pt>
                <c:pt idx="41">
                  <c:v>153.98009999999999</c:v>
                </c:pt>
                <c:pt idx="42">
                  <c:v>156.001</c:v>
                </c:pt>
                <c:pt idx="43">
                  <c:v>157.60489999999999</c:v>
                </c:pt>
                <c:pt idx="44">
                  <c:v>159.6018</c:v>
                </c:pt>
                <c:pt idx="45">
                  <c:v>160.81809999999999</c:v>
                </c:pt>
                <c:pt idx="46">
                  <c:v>161.81229999999999</c:v>
                </c:pt>
                <c:pt idx="47">
                  <c:v>163.36699999999999</c:v>
                </c:pt>
                <c:pt idx="48">
                  <c:v>164</c:v>
                </c:pt>
                <c:pt idx="49">
                  <c:v>164.38640000000001</c:v>
                </c:pt>
                <c:pt idx="50">
                  <c:v>165</c:v>
                </c:pt>
                <c:pt idx="51">
                  <c:v>165.8672</c:v>
                </c:pt>
                <c:pt idx="52">
                  <c:v>167.65950000000001</c:v>
                </c:pt>
                <c:pt idx="53">
                  <c:v>168.97190000000001</c:v>
                </c:pt>
                <c:pt idx="54">
                  <c:v>170.03809999999999</c:v>
                </c:pt>
                <c:pt idx="55">
                  <c:v>170.8098</c:v>
                </c:pt>
                <c:pt idx="56">
                  <c:v>172.33580000000001</c:v>
                </c:pt>
                <c:pt idx="57">
                  <c:v>175.38849999999999</c:v>
                </c:pt>
                <c:pt idx="58">
                  <c:v>176.8202</c:v>
                </c:pt>
                <c:pt idx="59">
                  <c:v>177.84270000000001</c:v>
                </c:pt>
                <c:pt idx="60">
                  <c:v>179</c:v>
                </c:pt>
                <c:pt idx="61">
                  <c:v>179.36420000000001</c:v>
                </c:pt>
                <c:pt idx="62">
                  <c:v>180</c:v>
                </c:pt>
                <c:pt idx="63">
                  <c:v>181.1241</c:v>
                </c:pt>
                <c:pt idx="64">
                  <c:v>182.2056</c:v>
                </c:pt>
                <c:pt idx="65">
                  <c:v>183.80359999999999</c:v>
                </c:pt>
                <c:pt idx="66">
                  <c:v>184.6841</c:v>
                </c:pt>
                <c:pt idx="67">
                  <c:v>186.28200000000001</c:v>
                </c:pt>
                <c:pt idx="68">
                  <c:v>188.113</c:v>
                </c:pt>
                <c:pt idx="69">
                  <c:v>190.00649999999999</c:v>
                </c:pt>
                <c:pt idx="70">
                  <c:v>191.85820000000001</c:v>
                </c:pt>
                <c:pt idx="71">
                  <c:v>193.80930000000001</c:v>
                </c:pt>
                <c:pt idx="72">
                  <c:v>194.93100000000001</c:v>
                </c:pt>
                <c:pt idx="73">
                  <c:v>197.2895</c:v>
                </c:pt>
                <c:pt idx="74">
                  <c:v>199.03980000000001</c:v>
                </c:pt>
                <c:pt idx="75">
                  <c:v>201.39619999999999</c:v>
                </c:pt>
                <c:pt idx="76">
                  <c:v>203.0531</c:v>
                </c:pt>
                <c:pt idx="77">
                  <c:v>205.02940000000001</c:v>
                </c:pt>
                <c:pt idx="78">
                  <c:v>207.36619999999999</c:v>
                </c:pt>
                <c:pt idx="79">
                  <c:v>210.12360000000001</c:v>
                </c:pt>
                <c:pt idx="80">
                  <c:v>213.30029999999999</c:v>
                </c:pt>
                <c:pt idx="81">
                  <c:v>216.11949999999999</c:v>
                </c:pt>
                <c:pt idx="82">
                  <c:v>221.01599999999999</c:v>
                </c:pt>
                <c:pt idx="83">
                  <c:v>224.10659999999999</c:v>
                </c:pt>
                <c:pt idx="84">
                  <c:v>226.4511</c:v>
                </c:pt>
                <c:pt idx="85">
                  <c:v>228.5558</c:v>
                </c:pt>
                <c:pt idx="86">
                  <c:v>232.71860000000001</c:v>
                </c:pt>
                <c:pt idx="87">
                  <c:v>236</c:v>
                </c:pt>
                <c:pt idx="88">
                  <c:v>236.3347</c:v>
                </c:pt>
                <c:pt idx="89">
                  <c:v>237</c:v>
                </c:pt>
                <c:pt idx="90">
                  <c:v>239.42740000000001</c:v>
                </c:pt>
                <c:pt idx="91">
                  <c:v>241.95269999999999</c:v>
                </c:pt>
                <c:pt idx="92">
                  <c:v>247.49799999999999</c:v>
                </c:pt>
                <c:pt idx="93">
                  <c:v>250.4444</c:v>
                </c:pt>
                <c:pt idx="94">
                  <c:v>253.6602</c:v>
                </c:pt>
                <c:pt idx="95">
                  <c:v>255.9143</c:v>
                </c:pt>
                <c:pt idx="96">
                  <c:v>260.5009</c:v>
                </c:pt>
                <c:pt idx="97">
                  <c:v>267.6465</c:v>
                </c:pt>
                <c:pt idx="98">
                  <c:v>271.44889999999998</c:v>
                </c:pt>
                <c:pt idx="99">
                  <c:v>275.6318</c:v>
                </c:pt>
                <c:pt idx="100">
                  <c:v>278.80029999999999</c:v>
                </c:pt>
                <c:pt idx="101">
                  <c:v>281.85539999999997</c:v>
                </c:pt>
                <c:pt idx="102">
                  <c:v>290.16800000000001</c:v>
                </c:pt>
                <c:pt idx="103">
                  <c:v>296.09050000000002</c:v>
                </c:pt>
                <c:pt idx="104">
                  <c:v>302.29910000000001</c:v>
                </c:pt>
                <c:pt idx="105">
                  <c:v>306</c:v>
                </c:pt>
                <c:pt idx="106">
                  <c:v>308</c:v>
                </c:pt>
                <c:pt idx="107">
                  <c:v>313.54250000000002</c:v>
                </c:pt>
                <c:pt idx="108">
                  <c:v>322.98469999999998</c:v>
                </c:pt>
                <c:pt idx="109">
                  <c:v>329.09300000000002</c:v>
                </c:pt>
                <c:pt idx="110">
                  <c:v>344.1617</c:v>
                </c:pt>
                <c:pt idx="111">
                  <c:v>367.62020000000001</c:v>
                </c:pt>
                <c:pt idx="112">
                  <c:v>371</c:v>
                </c:pt>
                <c:pt idx="113">
                  <c:v>375</c:v>
                </c:pt>
                <c:pt idx="114">
                  <c:v>402.9228</c:v>
                </c:pt>
                <c:pt idx="115">
                  <c:v>430.1318</c:v>
                </c:pt>
                <c:pt idx="116">
                  <c:v>447</c:v>
                </c:pt>
                <c:pt idx="117">
                  <c:v>448</c:v>
                </c:pt>
                <c:pt idx="118">
                  <c:v>450.14240000000001</c:v>
                </c:pt>
                <c:pt idx="119">
                  <c:v>578.00429999999994</c:v>
                </c:pt>
                <c:pt idx="120">
                  <c:v>1050</c:v>
                </c:pt>
              </c:numCache>
            </c:numRef>
          </c:xVal>
          <c:yVal>
            <c:numRef>
              <c:f>Graphs!$G$662:$G$782</c:f>
              <c:numCache>
                <c:formatCode>General</c:formatCode>
                <c:ptCount val="121"/>
                <c:pt idx="0">
                  <c:v>0</c:v>
                </c:pt>
                <c:pt idx="1">
                  <c:v>1.08199</c:v>
                </c:pt>
                <c:pt idx="2">
                  <c:v>2.0535999999999999</c:v>
                </c:pt>
                <c:pt idx="3">
                  <c:v>2.36144</c:v>
                </c:pt>
                <c:pt idx="4">
                  <c:v>2.5540400000000001</c:v>
                </c:pt>
                <c:pt idx="5">
                  <c:v>3.0760999999999998</c:v>
                </c:pt>
                <c:pt idx="6">
                  <c:v>4.0463899999999997</c:v>
                </c:pt>
                <c:pt idx="7">
                  <c:v>4.9934000000000003</c:v>
                </c:pt>
                <c:pt idx="8">
                  <c:v>5.0210699999999999</c:v>
                </c:pt>
                <c:pt idx="9">
                  <c:v>5.0901100000000001</c:v>
                </c:pt>
                <c:pt idx="10">
                  <c:v>5.7921899999999997</c:v>
                </c:pt>
                <c:pt idx="11">
                  <c:v>6.9939299999999998</c:v>
                </c:pt>
                <c:pt idx="12">
                  <c:v>7.7393900000000002</c:v>
                </c:pt>
                <c:pt idx="13">
                  <c:v>8.8139599999999998</c:v>
                </c:pt>
                <c:pt idx="14">
                  <c:v>9.7770299999999999</c:v>
                </c:pt>
                <c:pt idx="15">
                  <c:v>9.7770299999999999</c:v>
                </c:pt>
                <c:pt idx="16">
                  <c:v>10.118919999999999</c:v>
                </c:pt>
                <c:pt idx="17">
                  <c:v>10.76491</c:v>
                </c:pt>
                <c:pt idx="18">
                  <c:v>11.499269999999999</c:v>
                </c:pt>
                <c:pt idx="19">
                  <c:v>12.865790000000001</c:v>
                </c:pt>
                <c:pt idx="20">
                  <c:v>14.033860000000001</c:v>
                </c:pt>
                <c:pt idx="21">
                  <c:v>14.81377</c:v>
                </c:pt>
                <c:pt idx="22">
                  <c:v>16.039870000000001</c:v>
                </c:pt>
                <c:pt idx="23">
                  <c:v>16.519259999999999</c:v>
                </c:pt>
                <c:pt idx="24">
                  <c:v>17.352239999999998</c:v>
                </c:pt>
                <c:pt idx="25">
                  <c:v>18.957159999999998</c:v>
                </c:pt>
                <c:pt idx="26">
                  <c:v>20.002099999999999</c:v>
                </c:pt>
                <c:pt idx="27">
                  <c:v>20.66029</c:v>
                </c:pt>
                <c:pt idx="28">
                  <c:v>21.984690000000001</c:v>
                </c:pt>
                <c:pt idx="29">
                  <c:v>22.787690000000001</c:v>
                </c:pt>
                <c:pt idx="30">
                  <c:v>23.453330000000001</c:v>
                </c:pt>
                <c:pt idx="31">
                  <c:v>24.557739999999999</c:v>
                </c:pt>
                <c:pt idx="32">
                  <c:v>24.557739999999999</c:v>
                </c:pt>
                <c:pt idx="33">
                  <c:v>25.05838</c:v>
                </c:pt>
                <c:pt idx="34">
                  <c:v>26.004930000000002</c:v>
                </c:pt>
                <c:pt idx="35">
                  <c:v>26.558959999999999</c:v>
                </c:pt>
                <c:pt idx="36">
                  <c:v>27.329650000000001</c:v>
                </c:pt>
                <c:pt idx="37">
                  <c:v>28.458880000000001</c:v>
                </c:pt>
                <c:pt idx="38">
                  <c:v>29.911339999999999</c:v>
                </c:pt>
                <c:pt idx="39">
                  <c:v>30.344470000000001</c:v>
                </c:pt>
                <c:pt idx="40">
                  <c:v>31.960560000000001</c:v>
                </c:pt>
                <c:pt idx="41">
                  <c:v>32.499000000000002</c:v>
                </c:pt>
                <c:pt idx="42">
                  <c:v>33.998759999999997</c:v>
                </c:pt>
                <c:pt idx="43">
                  <c:v>34.779820000000001</c:v>
                </c:pt>
                <c:pt idx="44">
                  <c:v>35.404220000000002</c:v>
                </c:pt>
                <c:pt idx="45">
                  <c:v>36.381999999999998</c:v>
                </c:pt>
                <c:pt idx="46">
                  <c:v>37.124220000000001</c:v>
                </c:pt>
                <c:pt idx="47">
                  <c:v>38.601050000000001</c:v>
                </c:pt>
                <c:pt idx="48">
                  <c:v>39.640140000000002</c:v>
                </c:pt>
                <c:pt idx="49">
                  <c:v>39.640140000000002</c:v>
                </c:pt>
                <c:pt idx="50">
                  <c:v>40.516869999999997</c:v>
                </c:pt>
                <c:pt idx="51">
                  <c:v>40.516869999999997</c:v>
                </c:pt>
                <c:pt idx="52">
                  <c:v>41.551369999999999</c:v>
                </c:pt>
                <c:pt idx="53">
                  <c:v>42.189360000000001</c:v>
                </c:pt>
                <c:pt idx="54">
                  <c:v>43.915990000000001</c:v>
                </c:pt>
                <c:pt idx="55">
                  <c:v>43.915990000000001</c:v>
                </c:pt>
                <c:pt idx="56">
                  <c:v>45.802590000000002</c:v>
                </c:pt>
                <c:pt idx="57">
                  <c:v>46.646610000000003</c:v>
                </c:pt>
                <c:pt idx="58">
                  <c:v>47.440289999999997</c:v>
                </c:pt>
                <c:pt idx="59">
                  <c:v>48.063560000000003</c:v>
                </c:pt>
                <c:pt idx="60">
                  <c:v>49.587609999999998</c:v>
                </c:pt>
                <c:pt idx="61">
                  <c:v>49.587609999999998</c:v>
                </c:pt>
                <c:pt idx="62">
                  <c:v>50.567889999999998</c:v>
                </c:pt>
                <c:pt idx="63">
                  <c:v>50.8172</c:v>
                </c:pt>
                <c:pt idx="64">
                  <c:v>51.817079999999997</c:v>
                </c:pt>
                <c:pt idx="65">
                  <c:v>52.404359999999997</c:v>
                </c:pt>
                <c:pt idx="66">
                  <c:v>53.063899999999997</c:v>
                </c:pt>
                <c:pt idx="67">
                  <c:v>54.673470000000002</c:v>
                </c:pt>
                <c:pt idx="68">
                  <c:v>55.868310000000001</c:v>
                </c:pt>
                <c:pt idx="69">
                  <c:v>56.91621</c:v>
                </c:pt>
                <c:pt idx="70">
                  <c:v>57.60033</c:v>
                </c:pt>
                <c:pt idx="71">
                  <c:v>58.368519999999997</c:v>
                </c:pt>
                <c:pt idx="72">
                  <c:v>59.042270000000002</c:v>
                </c:pt>
                <c:pt idx="73">
                  <c:v>60.722799999999999</c:v>
                </c:pt>
                <c:pt idx="74">
                  <c:v>61.885330000000003</c:v>
                </c:pt>
                <c:pt idx="75">
                  <c:v>62.72242</c:v>
                </c:pt>
                <c:pt idx="76">
                  <c:v>63.866329999999998</c:v>
                </c:pt>
                <c:pt idx="77">
                  <c:v>64.87885</c:v>
                </c:pt>
                <c:pt idx="78">
                  <c:v>65.802340000000001</c:v>
                </c:pt>
                <c:pt idx="79">
                  <c:v>66.83954</c:v>
                </c:pt>
                <c:pt idx="80">
                  <c:v>67.732680000000002</c:v>
                </c:pt>
                <c:pt idx="81">
                  <c:v>68.847790000000003</c:v>
                </c:pt>
                <c:pt idx="82">
                  <c:v>69.871129999999994</c:v>
                </c:pt>
                <c:pt idx="83">
                  <c:v>70.830539999999999</c:v>
                </c:pt>
                <c:pt idx="84">
                  <c:v>71.588999999999999</c:v>
                </c:pt>
                <c:pt idx="85">
                  <c:v>72.54307</c:v>
                </c:pt>
                <c:pt idx="86">
                  <c:v>73.715350000000001</c:v>
                </c:pt>
                <c:pt idx="87">
                  <c:v>74.677670000000006</c:v>
                </c:pt>
                <c:pt idx="88">
                  <c:v>74.677670000000006</c:v>
                </c:pt>
                <c:pt idx="89">
                  <c:v>75.219340000000003</c:v>
                </c:pt>
                <c:pt idx="90">
                  <c:v>75.614279999999994</c:v>
                </c:pt>
                <c:pt idx="91">
                  <c:v>76.410640000000001</c:v>
                </c:pt>
                <c:pt idx="92">
                  <c:v>77.621899999999997</c:v>
                </c:pt>
                <c:pt idx="93">
                  <c:v>78.662610000000001</c:v>
                </c:pt>
                <c:pt idx="94">
                  <c:v>79.438010000000006</c:v>
                </c:pt>
                <c:pt idx="95">
                  <c:v>80.259159999999994</c:v>
                </c:pt>
                <c:pt idx="96">
                  <c:v>81.671840000000003</c:v>
                </c:pt>
                <c:pt idx="97">
                  <c:v>82.646619999999999</c:v>
                </c:pt>
                <c:pt idx="98">
                  <c:v>83.739620000000002</c:v>
                </c:pt>
                <c:pt idx="99">
                  <c:v>84.540080000000003</c:v>
                </c:pt>
                <c:pt idx="100">
                  <c:v>85.615369999999999</c:v>
                </c:pt>
                <c:pt idx="101">
                  <c:v>86.430580000000006</c:v>
                </c:pt>
                <c:pt idx="102">
                  <c:v>87.785929999999993</c:v>
                </c:pt>
                <c:pt idx="103">
                  <c:v>88.791569999999993</c:v>
                </c:pt>
                <c:pt idx="104">
                  <c:v>89.745509999999996</c:v>
                </c:pt>
                <c:pt idx="105">
                  <c:v>89.997879999999995</c:v>
                </c:pt>
                <c:pt idx="106">
                  <c:v>90.383459999999999</c:v>
                </c:pt>
                <c:pt idx="107">
                  <c:v>90.702389999999994</c:v>
                </c:pt>
                <c:pt idx="108">
                  <c:v>91.723119999999994</c:v>
                </c:pt>
                <c:pt idx="109">
                  <c:v>92.688559999999995</c:v>
                </c:pt>
                <c:pt idx="110">
                  <c:v>93.779640000000001</c:v>
                </c:pt>
                <c:pt idx="111">
                  <c:v>94.709159999999997</c:v>
                </c:pt>
                <c:pt idx="112">
                  <c:v>94.943340000000006</c:v>
                </c:pt>
                <c:pt idx="113">
                  <c:v>95.01755</c:v>
                </c:pt>
                <c:pt idx="114">
                  <c:v>95.642430000000004</c:v>
                </c:pt>
                <c:pt idx="115">
                  <c:v>96.695800000000006</c:v>
                </c:pt>
                <c:pt idx="116">
                  <c:v>97.365849999999995</c:v>
                </c:pt>
                <c:pt idx="117">
                  <c:v>97.651700000000005</c:v>
                </c:pt>
                <c:pt idx="118">
                  <c:v>97.651700000000005</c:v>
                </c:pt>
                <c:pt idx="119">
                  <c:v>98.717439999999996</c:v>
                </c:pt>
                <c:pt idx="120">
                  <c:v>99.773229999999998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2-EA80-4894-8A03-E118C35E6771}"/>
            </c:ext>
          </c:extLst>
        </c:ser>
        <c:ser>
          <c:idx val="3"/>
          <c:order val="3"/>
          <c:tx>
            <c:v>B12 Replete Normal</c:v>
          </c:tx>
          <c:spPr>
            <a:ln w="19050" cap="rnd">
              <a:solidFill>
                <a:schemeClr val="accent4"/>
              </a:solidFill>
              <a:prstDash val="solid"/>
              <a:round/>
            </a:ln>
            <a:effectLst/>
          </c:spPr>
          <c:marker>
            <c:symbol val="none"/>
          </c:marker>
          <c:xVal>
            <c:numRef>
              <c:f>Graphs!$H$662:$H$782</c:f>
              <c:numCache>
                <c:formatCode>General</c:formatCode>
                <c:ptCount val="121"/>
                <c:pt idx="0">
                  <c:v>47</c:v>
                </c:pt>
                <c:pt idx="1">
                  <c:v>72.143249999999995</c:v>
                </c:pt>
                <c:pt idx="2">
                  <c:v>82.875770000000003</c:v>
                </c:pt>
                <c:pt idx="3">
                  <c:v>84.2</c:v>
                </c:pt>
                <c:pt idx="4">
                  <c:v>84.3</c:v>
                </c:pt>
                <c:pt idx="5">
                  <c:v>86.129099999999994</c:v>
                </c:pt>
                <c:pt idx="6">
                  <c:v>89.808589999999995</c:v>
                </c:pt>
                <c:pt idx="7">
                  <c:v>91.3</c:v>
                </c:pt>
                <c:pt idx="8">
                  <c:v>91.8</c:v>
                </c:pt>
                <c:pt idx="9">
                  <c:v>92.207390000000004</c:v>
                </c:pt>
                <c:pt idx="10">
                  <c:v>95.857029999999995</c:v>
                </c:pt>
                <c:pt idx="11">
                  <c:v>98.965090000000004</c:v>
                </c:pt>
                <c:pt idx="12">
                  <c:v>102.09099999999999</c:v>
                </c:pt>
                <c:pt idx="13">
                  <c:v>105.29219999999999</c:v>
                </c:pt>
                <c:pt idx="14">
                  <c:v>106</c:v>
                </c:pt>
                <c:pt idx="15">
                  <c:v>106.8168</c:v>
                </c:pt>
                <c:pt idx="16">
                  <c:v>107</c:v>
                </c:pt>
                <c:pt idx="17">
                  <c:v>109.2854</c:v>
                </c:pt>
                <c:pt idx="18">
                  <c:v>111.3584</c:v>
                </c:pt>
                <c:pt idx="19">
                  <c:v>112.57129999999999</c:v>
                </c:pt>
                <c:pt idx="20">
                  <c:v>114.3546</c:v>
                </c:pt>
                <c:pt idx="21">
                  <c:v>115.6751</c:v>
                </c:pt>
                <c:pt idx="22">
                  <c:v>116.94710000000001</c:v>
                </c:pt>
                <c:pt idx="23">
                  <c:v>118.53919999999999</c:v>
                </c:pt>
                <c:pt idx="24">
                  <c:v>119.41840000000001</c:v>
                </c:pt>
                <c:pt idx="25">
                  <c:v>120.3865</c:v>
                </c:pt>
                <c:pt idx="26">
                  <c:v>121.3361</c:v>
                </c:pt>
                <c:pt idx="27">
                  <c:v>122.7315</c:v>
                </c:pt>
                <c:pt idx="28">
                  <c:v>123.85429999999999</c:v>
                </c:pt>
                <c:pt idx="29">
                  <c:v>125.18810000000001</c:v>
                </c:pt>
                <c:pt idx="30">
                  <c:v>126.23569999999999</c:v>
                </c:pt>
                <c:pt idx="31">
                  <c:v>127</c:v>
                </c:pt>
                <c:pt idx="32">
                  <c:v>127.2974</c:v>
                </c:pt>
                <c:pt idx="33">
                  <c:v>128</c:v>
                </c:pt>
                <c:pt idx="34">
                  <c:v>128.1147</c:v>
                </c:pt>
                <c:pt idx="35">
                  <c:v>129.4562</c:v>
                </c:pt>
                <c:pt idx="36">
                  <c:v>130.90719999999999</c:v>
                </c:pt>
                <c:pt idx="37">
                  <c:v>132.4675</c:v>
                </c:pt>
                <c:pt idx="38">
                  <c:v>133.35</c:v>
                </c:pt>
                <c:pt idx="39">
                  <c:v>134.0966</c:v>
                </c:pt>
                <c:pt idx="40">
                  <c:v>135.27459999999999</c:v>
                </c:pt>
                <c:pt idx="41">
                  <c:v>136.55269999999999</c:v>
                </c:pt>
                <c:pt idx="42">
                  <c:v>137.79409999999999</c:v>
                </c:pt>
                <c:pt idx="43">
                  <c:v>139.75909999999999</c:v>
                </c:pt>
                <c:pt idx="44">
                  <c:v>141.89879999999999</c:v>
                </c:pt>
                <c:pt idx="45">
                  <c:v>143.01249999999999</c:v>
                </c:pt>
                <c:pt idx="46">
                  <c:v>144.49969999999999</c:v>
                </c:pt>
                <c:pt idx="47">
                  <c:v>146.82339999999999</c:v>
                </c:pt>
                <c:pt idx="48">
                  <c:v>147</c:v>
                </c:pt>
                <c:pt idx="49">
                  <c:v>147.4316</c:v>
                </c:pt>
                <c:pt idx="50">
                  <c:v>147.9237</c:v>
                </c:pt>
                <c:pt idx="51">
                  <c:v>148</c:v>
                </c:pt>
                <c:pt idx="52">
                  <c:v>149.1182</c:v>
                </c:pt>
                <c:pt idx="53">
                  <c:v>150.27189999999999</c:v>
                </c:pt>
                <c:pt idx="54">
                  <c:v>150.7971</c:v>
                </c:pt>
                <c:pt idx="55">
                  <c:v>151.81100000000001</c:v>
                </c:pt>
                <c:pt idx="56">
                  <c:v>152.99440000000001</c:v>
                </c:pt>
                <c:pt idx="57">
                  <c:v>153.94049999999999</c:v>
                </c:pt>
                <c:pt idx="58">
                  <c:v>156.28819999999999</c:v>
                </c:pt>
                <c:pt idx="59">
                  <c:v>158.6087</c:v>
                </c:pt>
                <c:pt idx="60">
                  <c:v>160</c:v>
                </c:pt>
                <c:pt idx="61">
                  <c:v>160.31059999999999</c:v>
                </c:pt>
                <c:pt idx="62">
                  <c:v>161</c:v>
                </c:pt>
                <c:pt idx="63">
                  <c:v>161.28059999999999</c:v>
                </c:pt>
                <c:pt idx="64">
                  <c:v>162.35429999999999</c:v>
                </c:pt>
                <c:pt idx="65">
                  <c:v>163.83799999999999</c:v>
                </c:pt>
                <c:pt idx="66">
                  <c:v>164.655</c:v>
                </c:pt>
                <c:pt idx="67">
                  <c:v>166.1712</c:v>
                </c:pt>
                <c:pt idx="68">
                  <c:v>167.10290000000001</c:v>
                </c:pt>
                <c:pt idx="69">
                  <c:v>168.0402</c:v>
                </c:pt>
                <c:pt idx="70">
                  <c:v>169.2525</c:v>
                </c:pt>
                <c:pt idx="71">
                  <c:v>170.27969999999999</c:v>
                </c:pt>
                <c:pt idx="72">
                  <c:v>170.93389999999999</c:v>
                </c:pt>
                <c:pt idx="73">
                  <c:v>172.28659999999999</c:v>
                </c:pt>
                <c:pt idx="74">
                  <c:v>173.6617</c:v>
                </c:pt>
                <c:pt idx="75">
                  <c:v>175.6328</c:v>
                </c:pt>
                <c:pt idx="76">
                  <c:v>177.3416</c:v>
                </c:pt>
                <c:pt idx="77">
                  <c:v>178.3681</c:v>
                </c:pt>
                <c:pt idx="78">
                  <c:v>181.1609</c:v>
                </c:pt>
                <c:pt idx="79">
                  <c:v>181.83420000000001</c:v>
                </c:pt>
                <c:pt idx="80">
                  <c:v>183.27549999999999</c:v>
                </c:pt>
                <c:pt idx="81">
                  <c:v>184.09450000000001</c:v>
                </c:pt>
                <c:pt idx="82">
                  <c:v>184.56120000000001</c:v>
                </c:pt>
                <c:pt idx="83">
                  <c:v>185.16749999999999</c:v>
                </c:pt>
                <c:pt idx="84">
                  <c:v>186.95429999999999</c:v>
                </c:pt>
                <c:pt idx="85">
                  <c:v>190.17750000000001</c:v>
                </c:pt>
                <c:pt idx="86">
                  <c:v>191.34</c:v>
                </c:pt>
                <c:pt idx="87">
                  <c:v>193.61099999999999</c:v>
                </c:pt>
                <c:pt idx="88">
                  <c:v>194</c:v>
                </c:pt>
                <c:pt idx="89">
                  <c:v>195</c:v>
                </c:pt>
                <c:pt idx="90">
                  <c:v>196.10929999999999</c:v>
                </c:pt>
                <c:pt idx="91">
                  <c:v>198.00579999999999</c:v>
                </c:pt>
                <c:pt idx="92">
                  <c:v>200.62639999999999</c:v>
                </c:pt>
                <c:pt idx="93">
                  <c:v>202.85429999999999</c:v>
                </c:pt>
                <c:pt idx="94">
                  <c:v>208.2842</c:v>
                </c:pt>
                <c:pt idx="95">
                  <c:v>210.67660000000001</c:v>
                </c:pt>
                <c:pt idx="96">
                  <c:v>213.00890000000001</c:v>
                </c:pt>
                <c:pt idx="97">
                  <c:v>214.94450000000001</c:v>
                </c:pt>
                <c:pt idx="98">
                  <c:v>220.9171</c:v>
                </c:pt>
                <c:pt idx="99">
                  <c:v>226.7439</c:v>
                </c:pt>
                <c:pt idx="100">
                  <c:v>230.42500000000001</c:v>
                </c:pt>
                <c:pt idx="101">
                  <c:v>237.52080000000001</c:v>
                </c:pt>
                <c:pt idx="102">
                  <c:v>241.57149999999999</c:v>
                </c:pt>
                <c:pt idx="103">
                  <c:v>247.79409999999999</c:v>
                </c:pt>
                <c:pt idx="104">
                  <c:v>251.83369999999999</c:v>
                </c:pt>
                <c:pt idx="105">
                  <c:v>253</c:v>
                </c:pt>
                <c:pt idx="106">
                  <c:v>253.99979999999999</c:v>
                </c:pt>
                <c:pt idx="107">
                  <c:v>254</c:v>
                </c:pt>
                <c:pt idx="108">
                  <c:v>259.36090000000002</c:v>
                </c:pt>
                <c:pt idx="109">
                  <c:v>269.34399999999999</c:v>
                </c:pt>
                <c:pt idx="110">
                  <c:v>274.55759999999998</c:v>
                </c:pt>
                <c:pt idx="111">
                  <c:v>281.26420000000002</c:v>
                </c:pt>
                <c:pt idx="112">
                  <c:v>288</c:v>
                </c:pt>
                <c:pt idx="113">
                  <c:v>293.36500000000001</c:v>
                </c:pt>
                <c:pt idx="114">
                  <c:v>295</c:v>
                </c:pt>
                <c:pt idx="115">
                  <c:v>307.44049999999999</c:v>
                </c:pt>
                <c:pt idx="116">
                  <c:v>314.7835</c:v>
                </c:pt>
                <c:pt idx="117">
                  <c:v>315</c:v>
                </c:pt>
                <c:pt idx="118">
                  <c:v>320</c:v>
                </c:pt>
                <c:pt idx="119">
                  <c:v>325.63709999999998</c:v>
                </c:pt>
                <c:pt idx="120">
                  <c:v>463</c:v>
                </c:pt>
              </c:numCache>
            </c:numRef>
          </c:xVal>
          <c:yVal>
            <c:numRef>
              <c:f>Graphs!$I$662:$I$782</c:f>
              <c:numCache>
                <c:formatCode>General</c:formatCode>
                <c:ptCount val="121"/>
                <c:pt idx="0">
                  <c:v>0.24390999999999999</c:v>
                </c:pt>
                <c:pt idx="1">
                  <c:v>0.88109999999999999</c:v>
                </c:pt>
                <c:pt idx="2">
                  <c:v>2.1916199999999999</c:v>
                </c:pt>
                <c:pt idx="3">
                  <c:v>2.4701</c:v>
                </c:pt>
                <c:pt idx="4">
                  <c:v>2.5232199999999998</c:v>
                </c:pt>
                <c:pt idx="5">
                  <c:v>3.1478999999999999</c:v>
                </c:pt>
                <c:pt idx="6">
                  <c:v>4.1930199999999997</c:v>
                </c:pt>
                <c:pt idx="7">
                  <c:v>4.9941800000000001</c:v>
                </c:pt>
                <c:pt idx="8">
                  <c:v>5.04237</c:v>
                </c:pt>
                <c:pt idx="9">
                  <c:v>5.1435300000000002</c:v>
                </c:pt>
                <c:pt idx="10">
                  <c:v>6.0657100000000002</c:v>
                </c:pt>
                <c:pt idx="11">
                  <c:v>7.13659</c:v>
                </c:pt>
                <c:pt idx="12">
                  <c:v>8.1493599999999997</c:v>
                </c:pt>
                <c:pt idx="13">
                  <c:v>8.9591600000000007</c:v>
                </c:pt>
                <c:pt idx="14">
                  <c:v>9.6309299999999993</c:v>
                </c:pt>
                <c:pt idx="15">
                  <c:v>9.6309299999999993</c:v>
                </c:pt>
                <c:pt idx="16">
                  <c:v>10.261100000000001</c:v>
                </c:pt>
                <c:pt idx="17">
                  <c:v>10.97748</c:v>
                </c:pt>
                <c:pt idx="18">
                  <c:v>11.70087</c:v>
                </c:pt>
                <c:pt idx="19">
                  <c:v>12.887079999999999</c:v>
                </c:pt>
                <c:pt idx="20">
                  <c:v>13.82869</c:v>
                </c:pt>
                <c:pt idx="21">
                  <c:v>14.611560000000001</c:v>
                </c:pt>
                <c:pt idx="22">
                  <c:v>15.32987</c:v>
                </c:pt>
                <c:pt idx="23">
                  <c:v>16.344919999999998</c:v>
                </c:pt>
                <c:pt idx="24">
                  <c:v>17.70234</c:v>
                </c:pt>
                <c:pt idx="25">
                  <c:v>18.573989999999998</c:v>
                </c:pt>
                <c:pt idx="26">
                  <c:v>19.824179999999998</c:v>
                </c:pt>
                <c:pt idx="27">
                  <c:v>20.488240000000001</c:v>
                </c:pt>
                <c:pt idx="28">
                  <c:v>21.239170000000001</c:v>
                </c:pt>
                <c:pt idx="29">
                  <c:v>22.832190000000001</c:v>
                </c:pt>
                <c:pt idx="30">
                  <c:v>23.819050000000001</c:v>
                </c:pt>
                <c:pt idx="31">
                  <c:v>24.620830000000002</c:v>
                </c:pt>
                <c:pt idx="32">
                  <c:v>24.620830000000002</c:v>
                </c:pt>
                <c:pt idx="33">
                  <c:v>25.88992</c:v>
                </c:pt>
                <c:pt idx="34">
                  <c:v>25.88992</c:v>
                </c:pt>
                <c:pt idx="35">
                  <c:v>26.748640000000002</c:v>
                </c:pt>
                <c:pt idx="36">
                  <c:v>27.25264</c:v>
                </c:pt>
                <c:pt idx="37">
                  <c:v>28.521070000000002</c:v>
                </c:pt>
                <c:pt idx="38">
                  <c:v>29.457519999999999</c:v>
                </c:pt>
                <c:pt idx="39">
                  <c:v>30.861989999999999</c:v>
                </c:pt>
                <c:pt idx="40">
                  <c:v>31.66188</c:v>
                </c:pt>
                <c:pt idx="41">
                  <c:v>32.636189999999999</c:v>
                </c:pt>
                <c:pt idx="42">
                  <c:v>33.148899999999998</c:v>
                </c:pt>
                <c:pt idx="43">
                  <c:v>34.516590000000001</c:v>
                </c:pt>
                <c:pt idx="44">
                  <c:v>35.080719999999999</c:v>
                </c:pt>
                <c:pt idx="45">
                  <c:v>36.868780000000001</c:v>
                </c:pt>
                <c:pt idx="46">
                  <c:v>37.78389</c:v>
                </c:pt>
                <c:pt idx="47">
                  <c:v>38.293819999999997</c:v>
                </c:pt>
                <c:pt idx="48">
                  <c:v>38.982149999999997</c:v>
                </c:pt>
                <c:pt idx="49">
                  <c:v>38.982149999999997</c:v>
                </c:pt>
                <c:pt idx="50">
                  <c:v>38.982149999999997</c:v>
                </c:pt>
                <c:pt idx="51">
                  <c:v>40.994529999999997</c:v>
                </c:pt>
                <c:pt idx="52">
                  <c:v>41.767090000000003</c:v>
                </c:pt>
                <c:pt idx="53">
                  <c:v>42.308839999999996</c:v>
                </c:pt>
                <c:pt idx="54">
                  <c:v>42.308839999999996</c:v>
                </c:pt>
                <c:pt idx="55">
                  <c:v>44.193829999999998</c:v>
                </c:pt>
                <c:pt idx="56">
                  <c:v>44.943240000000003</c:v>
                </c:pt>
                <c:pt idx="57">
                  <c:v>45.796590000000002</c:v>
                </c:pt>
                <c:pt idx="58">
                  <c:v>47.52073</c:v>
                </c:pt>
                <c:pt idx="59">
                  <c:v>48.688899999999997</c:v>
                </c:pt>
                <c:pt idx="60">
                  <c:v>49.458660000000002</c:v>
                </c:pt>
                <c:pt idx="61">
                  <c:v>49.458660000000002</c:v>
                </c:pt>
                <c:pt idx="62">
                  <c:v>50.404559999999996</c:v>
                </c:pt>
                <c:pt idx="63">
                  <c:v>50.404559999999996</c:v>
                </c:pt>
                <c:pt idx="64">
                  <c:v>51.609299999999998</c:v>
                </c:pt>
                <c:pt idx="65">
                  <c:v>51.957990000000002</c:v>
                </c:pt>
                <c:pt idx="66">
                  <c:v>52.870939999999997</c:v>
                </c:pt>
                <c:pt idx="67">
                  <c:v>54.521529999999998</c:v>
                </c:pt>
                <c:pt idx="68">
                  <c:v>55.583820000000003</c:v>
                </c:pt>
                <c:pt idx="69">
                  <c:v>56.65025</c:v>
                </c:pt>
                <c:pt idx="70">
                  <c:v>57.482430000000001</c:v>
                </c:pt>
                <c:pt idx="71">
                  <c:v>58.24062</c:v>
                </c:pt>
                <c:pt idx="72">
                  <c:v>58.24062</c:v>
                </c:pt>
                <c:pt idx="73">
                  <c:v>60.391399999999997</c:v>
                </c:pt>
                <c:pt idx="74">
                  <c:v>61.274050000000003</c:v>
                </c:pt>
                <c:pt idx="75">
                  <c:v>61.818829999999998</c:v>
                </c:pt>
                <c:pt idx="76">
                  <c:v>63.194139999999997</c:v>
                </c:pt>
                <c:pt idx="77">
                  <c:v>64.426029999999997</c:v>
                </c:pt>
                <c:pt idx="78">
                  <c:v>65.358609999999999</c:v>
                </c:pt>
                <c:pt idx="79">
                  <c:v>65.358609999999999</c:v>
                </c:pt>
                <c:pt idx="80">
                  <c:v>67.275319999999994</c:v>
                </c:pt>
                <c:pt idx="81">
                  <c:v>68.365260000000006</c:v>
                </c:pt>
                <c:pt idx="82">
                  <c:v>68.365260000000006</c:v>
                </c:pt>
                <c:pt idx="83">
                  <c:v>70.487039999999993</c:v>
                </c:pt>
                <c:pt idx="84">
                  <c:v>70.839569999999995</c:v>
                </c:pt>
                <c:pt idx="85">
                  <c:v>72.369690000000006</c:v>
                </c:pt>
                <c:pt idx="86">
                  <c:v>73.252880000000005</c:v>
                </c:pt>
                <c:pt idx="87">
                  <c:v>74.169060000000002</c:v>
                </c:pt>
                <c:pt idx="88">
                  <c:v>74.72184</c:v>
                </c:pt>
                <c:pt idx="89">
                  <c:v>75.167649999999995</c:v>
                </c:pt>
                <c:pt idx="90">
                  <c:v>75.477699999999999</c:v>
                </c:pt>
                <c:pt idx="91">
                  <c:v>76.482510000000005</c:v>
                </c:pt>
                <c:pt idx="92">
                  <c:v>77.395060000000001</c:v>
                </c:pt>
                <c:pt idx="93">
                  <c:v>77.999889999999994</c:v>
                </c:pt>
                <c:pt idx="94">
                  <c:v>79.37697</c:v>
                </c:pt>
                <c:pt idx="95">
                  <c:v>79.909180000000006</c:v>
                </c:pt>
                <c:pt idx="96">
                  <c:v>81.432550000000006</c:v>
                </c:pt>
                <c:pt idx="97">
                  <c:v>82.043270000000007</c:v>
                </c:pt>
                <c:pt idx="98">
                  <c:v>82.969440000000006</c:v>
                </c:pt>
                <c:pt idx="99">
                  <c:v>83.751949999999994</c:v>
                </c:pt>
                <c:pt idx="100">
                  <c:v>85.337770000000006</c:v>
                </c:pt>
                <c:pt idx="101">
                  <c:v>86.091319999999996</c:v>
                </c:pt>
                <c:pt idx="102">
                  <c:v>87.316659999999999</c:v>
                </c:pt>
                <c:pt idx="103">
                  <c:v>88.096829999999997</c:v>
                </c:pt>
                <c:pt idx="104">
                  <c:v>89.276579999999996</c:v>
                </c:pt>
                <c:pt idx="105">
                  <c:v>89.475160000000002</c:v>
                </c:pt>
                <c:pt idx="106">
                  <c:v>89.475160000000002</c:v>
                </c:pt>
                <c:pt idx="107">
                  <c:v>90.349680000000006</c:v>
                </c:pt>
                <c:pt idx="108">
                  <c:v>91.278909999999996</c:v>
                </c:pt>
                <c:pt idx="109">
                  <c:v>92.229579999999999</c:v>
                </c:pt>
                <c:pt idx="110">
                  <c:v>93.142269999999996</c:v>
                </c:pt>
                <c:pt idx="111">
                  <c:v>94.225819999999999</c:v>
                </c:pt>
                <c:pt idx="112">
                  <c:v>94.919499999999999</c:v>
                </c:pt>
                <c:pt idx="113">
                  <c:v>94.919499999999999</c:v>
                </c:pt>
                <c:pt idx="114">
                  <c:v>95.416460000000001</c:v>
                </c:pt>
                <c:pt idx="115">
                  <c:v>95.840580000000003</c:v>
                </c:pt>
                <c:pt idx="116">
                  <c:v>96.600589999999997</c:v>
                </c:pt>
                <c:pt idx="117">
                  <c:v>97.311509999999998</c:v>
                </c:pt>
                <c:pt idx="118">
                  <c:v>97.765910000000005</c:v>
                </c:pt>
                <c:pt idx="119">
                  <c:v>97.991129999999998</c:v>
                </c:pt>
                <c:pt idx="120">
                  <c:v>99.261070000000004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3-EA80-4894-8A03-E118C35E677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80306936"/>
        <c:axId val="580304968"/>
      </c:scatterChart>
      <c:valAx>
        <c:axId val="580306936"/>
        <c:scaling>
          <c:orientation val="minMax"/>
          <c:max val="800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100" b="0" i="0" u="none" strike="noStrike" kern="1200" baseline="0">
                    <a:solidFill>
                      <a:schemeClr val="tx1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r>
                  <a:rPr lang="en-US" sz="1100" dirty="0" err="1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Methylmalonic</a:t>
                </a:r>
                <a:r>
                  <a:rPr lang="en-US" sz="1100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acid, </a:t>
                </a:r>
                <a:r>
                  <a:rPr lang="en-US" sz="1100" dirty="0" err="1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nmol</a:t>
                </a:r>
                <a:r>
                  <a:rPr lang="en-US" sz="11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/L</a:t>
                </a:r>
              </a:p>
            </c:rich>
          </c:tx>
          <c:layout>
            <c:manualLayout>
              <c:xMode val="edge"/>
              <c:yMode val="edge"/>
              <c:x val="0.45361574390565268"/>
              <c:y val="0.8824840392824449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100" b="0" i="0" u="none" strike="noStrike" kern="1200" baseline="0">
                  <a:solidFill>
                    <a:schemeClr val="tx1"/>
                  </a:solidFill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580304968"/>
        <c:crosses val="autoZero"/>
        <c:crossBetween val="midCat"/>
      </c:valAx>
      <c:valAx>
        <c:axId val="580304968"/>
        <c:scaling>
          <c:orientation val="minMax"/>
          <c:max val="100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100" b="0" i="0" u="none" strike="noStrike" kern="1200" baseline="0">
                    <a:solidFill>
                      <a:schemeClr val="tx1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r>
                  <a:rPr lang="en-US" sz="1100" b="0" i="0" u="none" strike="noStrike" baseline="0" dirty="0" smtClean="0">
                    <a:effectLst/>
                  </a:rPr>
                  <a:t>Weighted percent, </a:t>
                </a:r>
                <a:r>
                  <a:rPr lang="en-US" sz="1100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%</a:t>
                </a:r>
                <a:endParaRPr lang="en-US" sz="11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100" b="0" i="0" u="none" strike="noStrike" kern="1200" baseline="0">
                  <a:solidFill>
                    <a:schemeClr val="tx1"/>
                  </a:solidFill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580306936"/>
        <c:crosses val="autoZero"/>
        <c:crossBetween val="midCat"/>
        <c:majorUnit val="20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32418E-F8BB-4B30-B8D1-00DD76A08513}" type="datetimeFigureOut">
              <a:rPr lang="en-US" smtClean="0"/>
              <a:t>2/8/2019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EFA44D-9AFF-4016-88DB-7A54D26738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08213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32418E-F8BB-4B30-B8D1-00DD76A08513}" type="datetimeFigureOut">
              <a:rPr lang="en-US" smtClean="0"/>
              <a:t>2/8/2019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EFA44D-9AFF-4016-88DB-7A54D26738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23199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32418E-F8BB-4B30-B8D1-00DD76A08513}" type="datetimeFigureOut">
              <a:rPr lang="en-US" smtClean="0"/>
              <a:t>2/8/2019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EFA44D-9AFF-4016-88DB-7A54D26738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06396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32418E-F8BB-4B30-B8D1-00DD76A08513}" type="datetimeFigureOut">
              <a:rPr lang="en-US" smtClean="0"/>
              <a:t>2/8/2019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EFA44D-9AFF-4016-88DB-7A54D26738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19915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32418E-F8BB-4B30-B8D1-00DD76A08513}" type="datetimeFigureOut">
              <a:rPr lang="en-US" smtClean="0"/>
              <a:t>2/8/2019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EFA44D-9AFF-4016-88DB-7A54D26738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32556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32418E-F8BB-4B30-B8D1-00DD76A08513}" type="datetimeFigureOut">
              <a:rPr lang="en-US" smtClean="0"/>
              <a:t>2/8/2019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EFA44D-9AFF-4016-88DB-7A54D26738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27141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32418E-F8BB-4B30-B8D1-00DD76A08513}" type="datetimeFigureOut">
              <a:rPr lang="en-US" smtClean="0"/>
              <a:t>2/8/2019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EFA44D-9AFF-4016-88DB-7A54D26738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16435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32418E-F8BB-4B30-B8D1-00DD76A08513}" type="datetimeFigureOut">
              <a:rPr lang="en-US" smtClean="0"/>
              <a:t>2/8/2019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EFA44D-9AFF-4016-88DB-7A54D26738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07426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32418E-F8BB-4B30-B8D1-00DD76A08513}" type="datetimeFigureOut">
              <a:rPr lang="en-US" smtClean="0"/>
              <a:t>2/8/2019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EFA44D-9AFF-4016-88DB-7A54D26738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76711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32418E-F8BB-4B30-B8D1-00DD76A08513}" type="datetimeFigureOut">
              <a:rPr lang="en-US" smtClean="0"/>
              <a:t>2/8/2019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EFA44D-9AFF-4016-88DB-7A54D26738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64973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32418E-F8BB-4B30-B8D1-00DD76A08513}" type="datetimeFigureOut">
              <a:rPr lang="en-US" smtClean="0"/>
              <a:t>2/8/2019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EFA44D-9AFF-4016-88DB-7A54D26738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39665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32418E-F8BB-4B30-B8D1-00DD76A08513}" type="datetimeFigureOut">
              <a:rPr lang="en-US" smtClean="0"/>
              <a:t>2/8/2019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EFA44D-9AFF-4016-88DB-7A54D26738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85870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TextBox 48"/>
          <p:cNvSpPr txBox="1"/>
          <p:nvPr/>
        </p:nvSpPr>
        <p:spPr>
          <a:xfrm>
            <a:off x="645459" y="481311"/>
            <a:ext cx="790687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Supplemental Figure 2.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Weighted empirical cumulative distributions for serum </a:t>
            </a:r>
            <a:r>
              <a:rPr lang="en-US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methylmalonic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acid concentrations in 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US persons 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≥20 y by age group, vitamin B-12 status, and renal function, NHANES 2011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2014. Panel A: 20–39 y; panel B: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40–59 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y; panel C: 60–69, and panel D: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≥70 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y. Black dashed line: overall; green line: normal renal function; red line: B-12 replete; yellow line: B-12 replete and normal renal function. For sample sizes, see Table 5.</a:t>
            </a:r>
            <a:endParaRPr 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11547761"/>
              </p:ext>
            </p:extLst>
          </p:nvPr>
        </p:nvGraphicFramePr>
        <p:xfrm>
          <a:off x="754243" y="1378294"/>
          <a:ext cx="7735332" cy="538944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6766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6766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776150">
                <a:tc>
                  <a:txBody>
                    <a:bodyPr/>
                    <a:lstStyle/>
                    <a:p>
                      <a:r>
                        <a:rPr lang="en-US" sz="11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</a:p>
                    <a:p>
                      <a:endParaRPr lang="en-US" sz="100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</a:t>
                      </a:r>
                    </a:p>
                    <a:p>
                      <a:endParaRPr lang="en-US" sz="11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613292">
                <a:tc>
                  <a:txBody>
                    <a:bodyPr/>
                    <a:lstStyle/>
                    <a:p>
                      <a:r>
                        <a:rPr lang="en-US" sz="11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</a:t>
                      </a:r>
                    </a:p>
                    <a:p>
                      <a:endParaRPr lang="en-US" sz="1000" dirty="0"/>
                    </a:p>
                  </a:txBody>
                  <a:tcPr marL="68580" marR="68580" marT="34290" marB="3429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</a:t>
                      </a:r>
                    </a:p>
                    <a:p>
                      <a:endParaRPr lang="en-US" sz="11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2" name="Rectangle 1"/>
          <p:cNvSpPr/>
          <p:nvPr/>
        </p:nvSpPr>
        <p:spPr>
          <a:xfrm>
            <a:off x="645459" y="168000"/>
            <a:ext cx="1890261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Online 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Supporting 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Material</a:t>
            </a:r>
          </a:p>
        </p:txBody>
      </p:sp>
      <p:graphicFrame>
        <p:nvGraphicFramePr>
          <p:cNvPr id="10" name="Chart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97730404"/>
              </p:ext>
            </p:extLst>
          </p:nvPr>
        </p:nvGraphicFramePr>
        <p:xfrm>
          <a:off x="860612" y="1639098"/>
          <a:ext cx="3666564" cy="241294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1" name="Chart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81005701"/>
              </p:ext>
            </p:extLst>
          </p:nvPr>
        </p:nvGraphicFramePr>
        <p:xfrm>
          <a:off x="4742329" y="1639098"/>
          <a:ext cx="3657600" cy="24129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2" name="Chart 1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85793907"/>
              </p:ext>
            </p:extLst>
          </p:nvPr>
        </p:nvGraphicFramePr>
        <p:xfrm>
          <a:off x="860611" y="4401671"/>
          <a:ext cx="3666565" cy="222324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3" name="Chart 1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31098385"/>
              </p:ext>
            </p:extLst>
          </p:nvPr>
        </p:nvGraphicFramePr>
        <p:xfrm>
          <a:off x="4742329" y="4401671"/>
          <a:ext cx="3657600" cy="222324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515970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540</TotalTime>
  <Words>135</Words>
  <Application>Microsoft Office PowerPoint</Application>
  <PresentationFormat>Letter Paper (8.5x11 in)</PresentationFormat>
  <Paragraphs>14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Office Theme</vt:lpstr>
      <vt:lpstr>PowerPoint Presentation</vt:lpstr>
    </vt:vector>
  </TitlesOfParts>
  <Company>Centers for Disease Control and Prevention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Pfeiffer, Christine (CDC/ONDIEH/NCEH)</dc:creator>
  <cp:lastModifiedBy>Pfeiffer, Christine (CDC/DDNID/NCEH/DLS)</cp:lastModifiedBy>
  <cp:revision>80</cp:revision>
  <cp:lastPrinted>2016-11-01T21:05:50Z</cp:lastPrinted>
  <dcterms:created xsi:type="dcterms:W3CDTF">2016-07-17T14:19:07Z</dcterms:created>
  <dcterms:modified xsi:type="dcterms:W3CDTF">2019-02-08T23:05:05Z</dcterms:modified>
</cp:coreProperties>
</file>