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bdeng3\Desktop\manuscript\3-7-final\supplementary figure1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6715125" cy="441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230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bdeng3\Desktop\manuscript\3-7-final\supplementary figure2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238"/>
            <a:ext cx="8500288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477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bdeng3\Desktop\manuscript\3-7-final\supplementary figure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3" y="1066800"/>
            <a:ext cx="8982053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516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bdeng3\Desktop\manuscript\3-7-final\supplementary figure4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58" y="1066800"/>
            <a:ext cx="8597901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650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bdeng3\Desktop\manuscript\3-7-final\supplementary figure5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399"/>
            <a:ext cx="9144000" cy="365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322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Deng, Boya [BSD] - MED</dc:creator>
  <cp:lastModifiedBy>Deng, Boya [BSD] - MED</cp:lastModifiedBy>
  <cp:revision>1</cp:revision>
  <dcterms:created xsi:type="dcterms:W3CDTF">2006-08-16T00:00:00Z</dcterms:created>
  <dcterms:modified xsi:type="dcterms:W3CDTF">2018-03-07T16:43:08Z</dcterms:modified>
</cp:coreProperties>
</file>