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32"/>
    <a:srgbClr val="0000FA"/>
    <a:srgbClr val="EAEAEA"/>
    <a:srgbClr val="969696"/>
    <a:srgbClr val="808080"/>
    <a:srgbClr val="777777"/>
    <a:srgbClr val="171717"/>
    <a:srgbClr val="1C1C1C"/>
    <a:srgbClr val="111111"/>
    <a:srgbClr val="05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64" autoAdjust="0"/>
    <p:restoredTop sz="93891" autoAdjust="0"/>
  </p:normalViewPr>
  <p:slideViewPr>
    <p:cSldViewPr>
      <p:cViewPr varScale="1">
        <p:scale>
          <a:sx n="103" d="100"/>
          <a:sy n="103" d="100"/>
        </p:scale>
        <p:origin x="1650" y="108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9F590-5DEA-42AD-B06B-09248DDCAB8F}" type="datetimeFigureOut">
              <a:rPr kumimoji="1" lang="en-US"/>
              <a:t>12/23/2020</a:t>
            </a:fld>
            <a:endParaRPr kumimoji="1"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/>
              <a:t>Edit Master text styles</a:t>
            </a:r>
          </a:p>
          <a:p>
            <a:pPr lvl="1"/>
            <a:r>
              <a:rPr kumimoji="1" lang="en-US"/>
              <a:t>Second level</a:t>
            </a:r>
          </a:p>
          <a:p>
            <a:pPr lvl="2"/>
            <a:r>
              <a:rPr kumimoji="1" lang="en-US"/>
              <a:t>Third level</a:t>
            </a:r>
          </a:p>
          <a:p>
            <a:pPr lvl="3"/>
            <a:r>
              <a:rPr kumimoji="1" lang="en-US"/>
              <a:t>Fourth level</a:t>
            </a:r>
          </a:p>
          <a:p>
            <a:pPr lvl="4"/>
            <a:r>
              <a:rPr kumimoji="1"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10B15-670F-438B-A84B-9CD45868FCC6}" type="slidenum">
              <a:rPr kumimoji="1" lang="en-US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48076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10B15-670F-438B-A84B-9CD45868FCC6}" type="slidenum">
              <a:rPr kumimoji="1" lang="en-US"/>
              <a:t>1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986651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2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8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691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294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037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94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34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830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800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176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674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970C8-E523-4674-B965-EC0B1F1F9165}" type="datetimeFigureOut">
              <a:rPr kumimoji="1" lang="ja-JP" altLang="en-US" smtClean="0"/>
              <a:t>2020/12/23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3E20B-6C42-467F-B28B-019790F79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058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写真, 座る, 窓, コンピュータ が含まれている画像&#10;&#10;自動的に生成された説明">
            <a:extLst>
              <a:ext uri="{FF2B5EF4-FFF2-40B4-BE49-F238E27FC236}">
                <a16:creationId xmlns:a16="http://schemas.microsoft.com/office/drawing/2014/main" id="{27168121-16F3-4C01-BD54-5107D3DA6B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1"/>
          <a:stretch/>
        </p:blipFill>
        <p:spPr>
          <a:xfrm>
            <a:off x="403203" y="2349534"/>
            <a:ext cx="4069766" cy="3026970"/>
          </a:xfrm>
          <a:prstGeom prst="rect">
            <a:avLst/>
          </a:prstGeom>
        </p:spPr>
      </p:pic>
      <p:pic>
        <p:nvPicPr>
          <p:cNvPr id="6" name="図 5" descr="コンピューターの画面&#10;&#10;自動的に生成された説明">
            <a:extLst>
              <a:ext uri="{FF2B5EF4-FFF2-40B4-BE49-F238E27FC236}">
                <a16:creationId xmlns:a16="http://schemas.microsoft.com/office/drawing/2014/main" id="{DC1EE8F5-5E35-4AE5-8C17-DD6B50BCA3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831"/>
          <a:stretch/>
        </p:blipFill>
        <p:spPr>
          <a:xfrm>
            <a:off x="4964090" y="2349534"/>
            <a:ext cx="4069766" cy="302697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EE65EAB-0CB4-45B6-8D39-0C522E7E0410}"/>
              </a:ext>
            </a:extLst>
          </p:cNvPr>
          <p:cNvSpPr txBox="1"/>
          <p:nvPr/>
        </p:nvSpPr>
        <p:spPr>
          <a:xfrm>
            <a:off x="6477035" y="2445268"/>
            <a:ext cx="10438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i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Bmrp49</a:t>
            </a:r>
          </a:p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(28 cycles)</a:t>
            </a:r>
            <a:endParaRPr kumimoji="1" lang="ja-JP" altLang="en-US" b="1" i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8B1328E9-2C00-4A0E-809F-77281BF85470}"/>
              </a:ext>
            </a:extLst>
          </p:cNvPr>
          <p:cNvSpPr txBox="1"/>
          <p:nvPr/>
        </p:nvSpPr>
        <p:spPr>
          <a:xfrm>
            <a:off x="1707653" y="2499798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u="sng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BmGalNAcT</a:t>
            </a:r>
            <a:endParaRPr kumimoji="1" lang="en-US" altLang="ja-JP" b="1" i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ACFF007-7839-4D03-8002-1E02FBDEF3BE}"/>
              </a:ext>
            </a:extLst>
          </p:cNvPr>
          <p:cNvSpPr txBox="1"/>
          <p:nvPr/>
        </p:nvSpPr>
        <p:spPr>
          <a:xfrm>
            <a:off x="2510012" y="1749941"/>
            <a:ext cx="1938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MSG in 5th instar larvae</a:t>
            </a:r>
            <a:endParaRPr kumimoji="1" lang="ja-JP" alt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D7CA1AB4-7F4E-4198-9DD4-51345FCD3D5A}"/>
              </a:ext>
            </a:extLst>
          </p:cNvPr>
          <p:cNvSpPr txBox="1"/>
          <p:nvPr/>
        </p:nvSpPr>
        <p:spPr>
          <a:xfrm>
            <a:off x="2547159" y="211072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93F702E2-90D6-468A-A8E4-E6C7BB7213AD}"/>
              </a:ext>
            </a:extLst>
          </p:cNvPr>
          <p:cNvSpPr txBox="1"/>
          <p:nvPr/>
        </p:nvSpPr>
        <p:spPr>
          <a:xfrm>
            <a:off x="2772623" y="211072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408C1F99-5578-42BA-8E0B-1D46D6D4525B}"/>
              </a:ext>
            </a:extLst>
          </p:cNvPr>
          <p:cNvSpPr txBox="1"/>
          <p:nvPr/>
        </p:nvSpPr>
        <p:spPr>
          <a:xfrm>
            <a:off x="2998087" y="211072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DCCD782B-62AA-4E0C-A606-2A7BFF932B24}"/>
              </a:ext>
            </a:extLst>
          </p:cNvPr>
          <p:cNvSpPr txBox="1"/>
          <p:nvPr/>
        </p:nvSpPr>
        <p:spPr>
          <a:xfrm>
            <a:off x="3223551" y="211072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A04E05DD-C5B6-4A1D-B493-CD0AEBB8FC85}"/>
              </a:ext>
            </a:extLst>
          </p:cNvPr>
          <p:cNvSpPr txBox="1"/>
          <p:nvPr/>
        </p:nvSpPr>
        <p:spPr>
          <a:xfrm>
            <a:off x="3449015" y="211072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3E017E7C-0413-4122-B740-B4276B5EF60E}"/>
              </a:ext>
            </a:extLst>
          </p:cNvPr>
          <p:cNvSpPr txBox="1"/>
          <p:nvPr/>
        </p:nvSpPr>
        <p:spPr>
          <a:xfrm>
            <a:off x="3674479" y="211072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22E20752-8F13-4EB6-B800-335D269F29C3}"/>
              </a:ext>
            </a:extLst>
          </p:cNvPr>
          <p:cNvSpPr txBox="1"/>
          <p:nvPr/>
        </p:nvSpPr>
        <p:spPr>
          <a:xfrm>
            <a:off x="3899943" y="211072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0A4A284D-42E2-440A-BA5D-06178AFCDFAA}"/>
              </a:ext>
            </a:extLst>
          </p:cNvPr>
          <p:cNvSpPr txBox="1"/>
          <p:nvPr/>
        </p:nvSpPr>
        <p:spPr>
          <a:xfrm>
            <a:off x="4125405" y="211072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81D05C1F-8875-4A6A-84F3-C884FC971A11}"/>
              </a:ext>
            </a:extLst>
          </p:cNvPr>
          <p:cNvSpPr txBox="1"/>
          <p:nvPr/>
        </p:nvSpPr>
        <p:spPr>
          <a:xfrm>
            <a:off x="2378097" y="1949696"/>
            <a:ext cx="4331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Day</a:t>
            </a:r>
            <a:endParaRPr kumimoji="1"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F8108EC0-CD33-4F85-B4A1-25F65C7BD701}"/>
              </a:ext>
            </a:extLst>
          </p:cNvPr>
          <p:cNvSpPr txBox="1"/>
          <p:nvPr/>
        </p:nvSpPr>
        <p:spPr>
          <a:xfrm>
            <a:off x="7077203" y="1757958"/>
            <a:ext cx="1938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MSG in 5th instar larvae</a:t>
            </a:r>
            <a:endParaRPr kumimoji="1" lang="ja-JP" alt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2FE4ADFF-F8B5-42BB-8A49-9A49C1BA483A}"/>
              </a:ext>
            </a:extLst>
          </p:cNvPr>
          <p:cNvSpPr txBox="1"/>
          <p:nvPr/>
        </p:nvSpPr>
        <p:spPr>
          <a:xfrm>
            <a:off x="7114350" y="211874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330C8647-70EB-4F4B-AEF3-E42C2E73FF56}"/>
              </a:ext>
            </a:extLst>
          </p:cNvPr>
          <p:cNvSpPr txBox="1"/>
          <p:nvPr/>
        </p:nvSpPr>
        <p:spPr>
          <a:xfrm>
            <a:off x="7339814" y="211874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15B5C295-20E4-4882-A09A-A2025E5C5D57}"/>
              </a:ext>
            </a:extLst>
          </p:cNvPr>
          <p:cNvSpPr txBox="1"/>
          <p:nvPr/>
        </p:nvSpPr>
        <p:spPr>
          <a:xfrm>
            <a:off x="7565278" y="211874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02FC6CE7-77CA-4B53-809C-111D1D81F87C}"/>
              </a:ext>
            </a:extLst>
          </p:cNvPr>
          <p:cNvSpPr txBox="1"/>
          <p:nvPr/>
        </p:nvSpPr>
        <p:spPr>
          <a:xfrm>
            <a:off x="7790742" y="211874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E4C905A4-F532-44A5-8012-09D93D07D7EE}"/>
              </a:ext>
            </a:extLst>
          </p:cNvPr>
          <p:cNvSpPr txBox="1"/>
          <p:nvPr/>
        </p:nvSpPr>
        <p:spPr>
          <a:xfrm>
            <a:off x="8016206" y="211874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09999C00-2369-44F3-90FC-804F10D86A3F}"/>
              </a:ext>
            </a:extLst>
          </p:cNvPr>
          <p:cNvSpPr txBox="1"/>
          <p:nvPr/>
        </p:nvSpPr>
        <p:spPr>
          <a:xfrm>
            <a:off x="8241670" y="211874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7BA3428F-DFF2-431C-B024-9C06BB271327}"/>
              </a:ext>
            </a:extLst>
          </p:cNvPr>
          <p:cNvSpPr txBox="1"/>
          <p:nvPr/>
        </p:nvSpPr>
        <p:spPr>
          <a:xfrm>
            <a:off x="8467134" y="211874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8E47D42E-D965-4B1B-AC36-1FC6247CE30B}"/>
              </a:ext>
            </a:extLst>
          </p:cNvPr>
          <p:cNvSpPr txBox="1"/>
          <p:nvPr/>
        </p:nvSpPr>
        <p:spPr>
          <a:xfrm>
            <a:off x="8692596" y="211874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AF5A3716-027C-48DE-AFC0-36C34B2D438A}"/>
              </a:ext>
            </a:extLst>
          </p:cNvPr>
          <p:cNvSpPr txBox="1"/>
          <p:nvPr/>
        </p:nvSpPr>
        <p:spPr>
          <a:xfrm>
            <a:off x="6945288" y="1957713"/>
            <a:ext cx="4331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Day</a:t>
            </a:r>
            <a:endParaRPr kumimoji="1"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Text Box 11">
            <a:extLst>
              <a:ext uri="{FF2B5EF4-FFF2-40B4-BE49-F238E27FC236}">
                <a16:creationId xmlns:a16="http://schemas.microsoft.com/office/drawing/2014/main" id="{2FB051B1-78F8-46DB-8C78-2A0B13B69EE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26969" y="1670375"/>
            <a:ext cx="122822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Middle </a:t>
            </a:r>
            <a:r>
              <a:rPr lang="en-US" altLang="ja-JP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silkgland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Text Box 12">
            <a:extLst>
              <a:ext uri="{FF2B5EF4-FFF2-40B4-BE49-F238E27FC236}">
                <a16:creationId xmlns:a16="http://schemas.microsoft.com/office/drawing/2014/main" id="{F6F5DE43-A68A-42BF-B54C-7C1B2124BE1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68497" y="1587019"/>
            <a:ext cx="139493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Posterior </a:t>
            </a:r>
            <a:r>
              <a:rPr lang="en-US" altLang="ja-JP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silkgland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Text Box 13">
            <a:extLst>
              <a:ext uri="{FF2B5EF4-FFF2-40B4-BE49-F238E27FC236}">
                <a16:creationId xmlns:a16="http://schemas.microsoft.com/office/drawing/2014/main" id="{083B47AE-721C-4858-8B7F-7C56395C244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918791" y="1912429"/>
            <a:ext cx="74411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Fat body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Text Box 14">
            <a:extLst>
              <a:ext uri="{FF2B5EF4-FFF2-40B4-BE49-F238E27FC236}">
                <a16:creationId xmlns:a16="http://schemas.microsoft.com/office/drawing/2014/main" id="{407C7327-BA14-4913-8D2C-D7836BA6FDB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058715" y="1827469"/>
            <a:ext cx="91403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Body liquid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Text Box 15">
            <a:extLst>
              <a:ext uri="{FF2B5EF4-FFF2-40B4-BE49-F238E27FC236}">
                <a16:creationId xmlns:a16="http://schemas.microsoft.com/office/drawing/2014/main" id="{1C73190E-C7FA-4A3F-9F6A-4A2C1D40ECE0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313255" y="1857125"/>
            <a:ext cx="85472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Middle gut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Text Box 16">
            <a:extLst>
              <a:ext uri="{FF2B5EF4-FFF2-40B4-BE49-F238E27FC236}">
                <a16:creationId xmlns:a16="http://schemas.microsoft.com/office/drawing/2014/main" id="{62B8A9DE-261A-4CFF-96B8-54086B31F4B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303299" y="1622285"/>
            <a:ext cx="1324402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Malpighian</a:t>
            </a:r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 tubule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Text Box 17">
            <a:extLst>
              <a:ext uri="{FF2B5EF4-FFF2-40B4-BE49-F238E27FC236}">
                <a16:creationId xmlns:a16="http://schemas.microsoft.com/office/drawing/2014/main" id="{02957E3E-02F2-4F72-B66C-589F8959617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903285" y="1997388"/>
            <a:ext cx="574196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Testis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Text Box 11">
            <a:extLst>
              <a:ext uri="{FF2B5EF4-FFF2-40B4-BE49-F238E27FC236}">
                <a16:creationId xmlns:a16="http://schemas.microsoft.com/office/drawing/2014/main" id="{F92A11A3-73F4-4A1C-87EF-00B927C6B0D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799598" y="1670375"/>
            <a:ext cx="122822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Middle </a:t>
            </a:r>
            <a:r>
              <a:rPr lang="en-US" altLang="ja-JP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silkgland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Text Box 12">
            <a:extLst>
              <a:ext uri="{FF2B5EF4-FFF2-40B4-BE49-F238E27FC236}">
                <a16:creationId xmlns:a16="http://schemas.microsoft.com/office/drawing/2014/main" id="{DA87F7B6-8C62-4F4C-A01B-0451213AEED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942396" y="1587019"/>
            <a:ext cx="139493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Posterior </a:t>
            </a:r>
            <a:r>
              <a:rPr lang="en-US" altLang="ja-JP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silkgland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 Box 13">
            <a:extLst>
              <a:ext uri="{FF2B5EF4-FFF2-40B4-BE49-F238E27FC236}">
                <a16:creationId xmlns:a16="http://schemas.microsoft.com/office/drawing/2014/main" id="{084F38AD-DE35-4BFD-AAA6-D0926FBE608A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493960" y="1912429"/>
            <a:ext cx="74411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Fat body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Text Box 14">
            <a:extLst>
              <a:ext uri="{FF2B5EF4-FFF2-40B4-BE49-F238E27FC236}">
                <a16:creationId xmlns:a16="http://schemas.microsoft.com/office/drawing/2014/main" id="{F8D94B10-7AF3-4A27-8A21-1C10DA6F966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635154" y="1827469"/>
            <a:ext cx="91403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Body liquid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 Box 15">
            <a:extLst>
              <a:ext uri="{FF2B5EF4-FFF2-40B4-BE49-F238E27FC236}">
                <a16:creationId xmlns:a16="http://schemas.microsoft.com/office/drawing/2014/main" id="{1C55F0C4-48EA-435B-924F-78733EF98B7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890964" y="1857125"/>
            <a:ext cx="85472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Middle gut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Text Box 16">
            <a:extLst>
              <a:ext uri="{FF2B5EF4-FFF2-40B4-BE49-F238E27FC236}">
                <a16:creationId xmlns:a16="http://schemas.microsoft.com/office/drawing/2014/main" id="{9714D1ED-0B46-474E-BA4F-86594F66C80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882278" y="1622285"/>
            <a:ext cx="1324402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Malpighian</a:t>
            </a:r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 tubule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 Box 17">
            <a:extLst>
              <a:ext uri="{FF2B5EF4-FFF2-40B4-BE49-F238E27FC236}">
                <a16:creationId xmlns:a16="http://schemas.microsoft.com/office/drawing/2014/main" id="{5EE96DC1-E6ED-4396-8146-D6FC82B605C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483537" y="1997388"/>
            <a:ext cx="574196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Testis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5481E324-9F3F-42F9-93F8-0D70CB000F42}"/>
              </a:ext>
            </a:extLst>
          </p:cNvPr>
          <p:cNvCxnSpPr>
            <a:cxnSpLocks/>
          </p:cNvCxnSpPr>
          <p:nvPr/>
        </p:nvCxnSpPr>
        <p:spPr>
          <a:xfrm>
            <a:off x="430315" y="3113410"/>
            <a:ext cx="108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線矢印コネクタ 180">
            <a:extLst>
              <a:ext uri="{FF2B5EF4-FFF2-40B4-BE49-F238E27FC236}">
                <a16:creationId xmlns:a16="http://schemas.microsoft.com/office/drawing/2014/main" id="{6EF8C4E8-A7A6-4EBE-BD77-897C9F06AC76}"/>
              </a:ext>
            </a:extLst>
          </p:cNvPr>
          <p:cNvCxnSpPr>
            <a:cxnSpLocks/>
          </p:cNvCxnSpPr>
          <p:nvPr/>
        </p:nvCxnSpPr>
        <p:spPr>
          <a:xfrm>
            <a:off x="430315" y="2978919"/>
            <a:ext cx="108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線矢印コネクタ 181">
            <a:extLst>
              <a:ext uri="{FF2B5EF4-FFF2-40B4-BE49-F238E27FC236}">
                <a16:creationId xmlns:a16="http://schemas.microsoft.com/office/drawing/2014/main" id="{CA23A4F5-37EB-4060-97DE-B0292130184B}"/>
              </a:ext>
            </a:extLst>
          </p:cNvPr>
          <p:cNvCxnSpPr>
            <a:cxnSpLocks/>
          </p:cNvCxnSpPr>
          <p:nvPr/>
        </p:nvCxnSpPr>
        <p:spPr>
          <a:xfrm>
            <a:off x="430315" y="3278634"/>
            <a:ext cx="108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線矢印コネクタ 182">
            <a:extLst>
              <a:ext uri="{FF2B5EF4-FFF2-40B4-BE49-F238E27FC236}">
                <a16:creationId xmlns:a16="http://schemas.microsoft.com/office/drawing/2014/main" id="{0715FFB2-F31D-402C-8012-2DF30E290EA2}"/>
              </a:ext>
            </a:extLst>
          </p:cNvPr>
          <p:cNvCxnSpPr>
            <a:cxnSpLocks/>
          </p:cNvCxnSpPr>
          <p:nvPr/>
        </p:nvCxnSpPr>
        <p:spPr>
          <a:xfrm>
            <a:off x="430315" y="3366517"/>
            <a:ext cx="108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0DB6F05-8CA1-4D2C-99F9-B554602B1B8E}"/>
              </a:ext>
            </a:extLst>
          </p:cNvPr>
          <p:cNvSpPr txBox="1"/>
          <p:nvPr/>
        </p:nvSpPr>
        <p:spPr>
          <a:xfrm>
            <a:off x="31878" y="2852249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0F849281-32B9-4C63-832D-FC0067F048CE}"/>
              </a:ext>
            </a:extLst>
          </p:cNvPr>
          <p:cNvSpPr txBox="1"/>
          <p:nvPr/>
        </p:nvSpPr>
        <p:spPr>
          <a:xfrm>
            <a:off x="102410" y="2995198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7742AD2-5089-4125-96B4-5A9E96516ACD}"/>
              </a:ext>
            </a:extLst>
          </p:cNvPr>
          <p:cNvSpPr txBox="1"/>
          <p:nvPr/>
        </p:nvSpPr>
        <p:spPr>
          <a:xfrm>
            <a:off x="102410" y="3155523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03064441-5D38-48F1-93A7-3E740BB39FDC}"/>
              </a:ext>
            </a:extLst>
          </p:cNvPr>
          <p:cNvSpPr txBox="1"/>
          <p:nvPr/>
        </p:nvSpPr>
        <p:spPr>
          <a:xfrm>
            <a:off x="102410" y="3249564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7" name="直線矢印コネクタ 186">
            <a:extLst>
              <a:ext uri="{FF2B5EF4-FFF2-40B4-BE49-F238E27FC236}">
                <a16:creationId xmlns:a16="http://schemas.microsoft.com/office/drawing/2014/main" id="{D7674D01-B5B7-472A-BAAB-556FAD586348}"/>
              </a:ext>
            </a:extLst>
          </p:cNvPr>
          <p:cNvCxnSpPr>
            <a:cxnSpLocks/>
          </p:cNvCxnSpPr>
          <p:nvPr/>
        </p:nvCxnSpPr>
        <p:spPr>
          <a:xfrm>
            <a:off x="4976706" y="3018847"/>
            <a:ext cx="108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線矢印コネクタ 187">
            <a:extLst>
              <a:ext uri="{FF2B5EF4-FFF2-40B4-BE49-F238E27FC236}">
                <a16:creationId xmlns:a16="http://schemas.microsoft.com/office/drawing/2014/main" id="{31563BD3-DDA7-46D0-BA49-6562BF13E654}"/>
              </a:ext>
            </a:extLst>
          </p:cNvPr>
          <p:cNvCxnSpPr>
            <a:cxnSpLocks/>
          </p:cNvCxnSpPr>
          <p:nvPr/>
        </p:nvCxnSpPr>
        <p:spPr>
          <a:xfrm>
            <a:off x="4976706" y="2865308"/>
            <a:ext cx="108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直線矢印コネクタ 188">
            <a:extLst>
              <a:ext uri="{FF2B5EF4-FFF2-40B4-BE49-F238E27FC236}">
                <a16:creationId xmlns:a16="http://schemas.microsoft.com/office/drawing/2014/main" id="{697E5A60-94C4-4955-91F4-0D69A8B67EF1}"/>
              </a:ext>
            </a:extLst>
          </p:cNvPr>
          <p:cNvCxnSpPr>
            <a:cxnSpLocks/>
          </p:cNvCxnSpPr>
          <p:nvPr/>
        </p:nvCxnSpPr>
        <p:spPr>
          <a:xfrm>
            <a:off x="4976706" y="3205500"/>
            <a:ext cx="108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直線矢印コネクタ 189">
            <a:extLst>
              <a:ext uri="{FF2B5EF4-FFF2-40B4-BE49-F238E27FC236}">
                <a16:creationId xmlns:a16="http://schemas.microsoft.com/office/drawing/2014/main" id="{AAAD9828-AA17-4A3D-A17F-39F1663972E4}"/>
              </a:ext>
            </a:extLst>
          </p:cNvPr>
          <p:cNvCxnSpPr>
            <a:cxnSpLocks/>
          </p:cNvCxnSpPr>
          <p:nvPr/>
        </p:nvCxnSpPr>
        <p:spPr>
          <a:xfrm>
            <a:off x="4976706" y="3317195"/>
            <a:ext cx="108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C9B55A69-C45E-4A8E-BE8C-06B4F415389D}"/>
              </a:ext>
            </a:extLst>
          </p:cNvPr>
          <p:cNvSpPr txBox="1"/>
          <p:nvPr/>
        </p:nvSpPr>
        <p:spPr>
          <a:xfrm>
            <a:off x="4648801" y="2900635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9BD6B9BD-9D10-4CBF-B412-B7D17CC59D71}"/>
              </a:ext>
            </a:extLst>
          </p:cNvPr>
          <p:cNvSpPr txBox="1"/>
          <p:nvPr/>
        </p:nvSpPr>
        <p:spPr>
          <a:xfrm>
            <a:off x="4648801" y="3082389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2C13C884-528D-4E4A-830C-8DD5E9303F9B}"/>
              </a:ext>
            </a:extLst>
          </p:cNvPr>
          <p:cNvSpPr txBox="1"/>
          <p:nvPr/>
        </p:nvSpPr>
        <p:spPr>
          <a:xfrm>
            <a:off x="4648801" y="3200242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22C5F5AD-2A2F-493D-B71C-5DE08413297C}"/>
              </a:ext>
            </a:extLst>
          </p:cNvPr>
          <p:cNvSpPr txBox="1"/>
          <p:nvPr/>
        </p:nvSpPr>
        <p:spPr>
          <a:xfrm>
            <a:off x="-858" y="2674236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84CD08F-2E04-45BD-86FD-91CDD0F767FA}"/>
              </a:ext>
            </a:extLst>
          </p:cNvPr>
          <p:cNvGrpSpPr/>
          <p:nvPr/>
        </p:nvGrpSpPr>
        <p:grpSpPr>
          <a:xfrm>
            <a:off x="4545572" y="2560710"/>
            <a:ext cx="499530" cy="424234"/>
            <a:chOff x="103917" y="2826636"/>
            <a:chExt cx="499530" cy="424234"/>
          </a:xfrm>
        </p:grpSpPr>
        <p:sp>
          <p:nvSpPr>
            <p:cNvPr id="196" name="テキスト ボックス 195">
              <a:extLst>
                <a:ext uri="{FF2B5EF4-FFF2-40B4-BE49-F238E27FC236}">
                  <a16:creationId xmlns:a16="http://schemas.microsoft.com/office/drawing/2014/main" id="{C9C915F5-58E3-4BAD-80AB-80BDAAA9FAB2}"/>
                </a:ext>
              </a:extLst>
            </p:cNvPr>
            <p:cNvSpPr txBox="1"/>
            <p:nvPr/>
          </p:nvSpPr>
          <p:spPr>
            <a:xfrm>
              <a:off x="136653" y="3004649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テキスト ボックス 196">
              <a:extLst>
                <a:ext uri="{FF2B5EF4-FFF2-40B4-BE49-F238E27FC236}">
                  <a16:creationId xmlns:a16="http://schemas.microsoft.com/office/drawing/2014/main" id="{1539690D-B121-4860-B746-6702AAB5F6C8}"/>
                </a:ext>
              </a:extLst>
            </p:cNvPr>
            <p:cNvSpPr txBox="1"/>
            <p:nvPr/>
          </p:nvSpPr>
          <p:spPr>
            <a:xfrm>
              <a:off x="103917" y="2826636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bp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2B78E071-0FCC-46C6-BB1A-DD722DDE3831}"/>
              </a:ext>
            </a:extLst>
          </p:cNvPr>
          <p:cNvSpPr txBox="1"/>
          <p:nvPr/>
        </p:nvSpPr>
        <p:spPr>
          <a:xfrm>
            <a:off x="1889634" y="4710286"/>
            <a:ext cx="10438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i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Bmrp49</a:t>
            </a:r>
          </a:p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(30 cycles)</a:t>
            </a:r>
            <a:endParaRPr kumimoji="1" lang="ja-JP" altLang="en-US" b="1" i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567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6756</TotalTime>
  <Words>76</Words>
  <Application>Microsoft Office PowerPoint</Application>
  <PresentationFormat>画面に合わせる (4:3)</PresentationFormat>
  <Paragraphs>50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H. Kajiura</dc:creator>
  <cp:lastModifiedBy>Hiroyuki KAJIURA</cp:lastModifiedBy>
  <cp:revision>276</cp:revision>
  <dcterms:created xsi:type="dcterms:W3CDTF">2011-12-13T10:02:46Z</dcterms:created>
  <dcterms:modified xsi:type="dcterms:W3CDTF">2020-12-23T04:41:29Z</dcterms:modified>
</cp:coreProperties>
</file>