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32"/>
    <a:srgbClr val="0000FA"/>
    <a:srgbClr val="EAEAEA"/>
    <a:srgbClr val="969696"/>
    <a:srgbClr val="808080"/>
    <a:srgbClr val="777777"/>
    <a:srgbClr val="171717"/>
    <a:srgbClr val="1C1C1C"/>
    <a:srgbClr val="111111"/>
    <a:srgbClr val="05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2" autoAdjust="0"/>
    <p:restoredTop sz="93891" autoAdjust="0"/>
  </p:normalViewPr>
  <p:slideViewPr>
    <p:cSldViewPr>
      <p:cViewPr varScale="1">
        <p:scale>
          <a:sx n="103" d="100"/>
          <a:sy n="103" d="100"/>
        </p:scale>
        <p:origin x="1830" y="108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9F590-5DEA-42AD-B06B-09248DDCAB8F}" type="datetimeFigureOut">
              <a:rPr kumimoji="1" lang="en-US"/>
              <a:t>12/23/2020</a:t>
            </a:fld>
            <a:endParaRPr kumimoji="1"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/>
              <a:t>Edit Master text styles</a:t>
            </a:r>
          </a:p>
          <a:p>
            <a:pPr lvl="1"/>
            <a:r>
              <a:rPr kumimoji="1" lang="en-US"/>
              <a:t>Second level</a:t>
            </a:r>
          </a:p>
          <a:p>
            <a:pPr lvl="2"/>
            <a:r>
              <a:rPr kumimoji="1" lang="en-US"/>
              <a:t>Third level</a:t>
            </a:r>
          </a:p>
          <a:p>
            <a:pPr lvl="3"/>
            <a:r>
              <a:rPr kumimoji="1" lang="en-US"/>
              <a:t>Fourth level</a:t>
            </a:r>
          </a:p>
          <a:p>
            <a:pPr lvl="4"/>
            <a:r>
              <a:rPr kumimoji="1"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10B15-670F-438B-A84B-9CD45868FCC6}" type="slidenum">
              <a:rPr kumimoji="1" lang="en-US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48076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2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8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91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294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37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94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34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830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800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17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674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05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5298E19-7062-41E5-9703-8A1E2464CB49}"/>
              </a:ext>
            </a:extLst>
          </p:cNvPr>
          <p:cNvSpPr txBox="1"/>
          <p:nvPr/>
        </p:nvSpPr>
        <p:spPr>
          <a:xfrm>
            <a:off x="7237981" y="1108046"/>
            <a:ext cx="1794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Glycan staining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AA18508-4E00-4702-A029-CCCA37C0F183}"/>
              </a:ext>
            </a:extLst>
          </p:cNvPr>
          <p:cNvSpPr txBox="1"/>
          <p:nvPr/>
        </p:nvSpPr>
        <p:spPr>
          <a:xfrm>
            <a:off x="4725077" y="1108046"/>
            <a:ext cx="1415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Anti-His-tag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03C933-F598-48FF-BDEB-7BA337248136}"/>
              </a:ext>
            </a:extLst>
          </p:cNvPr>
          <p:cNvSpPr txBox="1"/>
          <p:nvPr/>
        </p:nvSpPr>
        <p:spPr>
          <a:xfrm>
            <a:off x="1049362" y="1112734"/>
            <a:ext cx="1546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CBB staining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6DFB593-6355-47B2-A966-3E8ACD41D57F}"/>
              </a:ext>
            </a:extLst>
          </p:cNvPr>
          <p:cNvSpPr txBox="1"/>
          <p:nvPr/>
        </p:nvSpPr>
        <p:spPr>
          <a:xfrm>
            <a:off x="4153227" y="4831075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25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DC4B56-6B3E-466A-A7A7-54E7F7B7990E}"/>
              </a:ext>
            </a:extLst>
          </p:cNvPr>
          <p:cNvSpPr txBox="1"/>
          <p:nvPr/>
        </p:nvSpPr>
        <p:spPr>
          <a:xfrm>
            <a:off x="4153227" y="5193631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20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CE514D0-5AEF-4E85-851D-03E5D451C512}"/>
              </a:ext>
            </a:extLst>
          </p:cNvPr>
          <p:cNvSpPr txBox="1"/>
          <p:nvPr/>
        </p:nvSpPr>
        <p:spPr>
          <a:xfrm>
            <a:off x="4153227" y="3890561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37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30976E3-FBAB-4CEE-A414-28F9C35DE91D}"/>
              </a:ext>
            </a:extLst>
          </p:cNvPr>
          <p:cNvSpPr txBox="1"/>
          <p:nvPr/>
        </p:nvSpPr>
        <p:spPr>
          <a:xfrm>
            <a:off x="4153227" y="2618102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75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08616D2-72B6-4FC8-9C7B-78AA6D43E901}"/>
              </a:ext>
            </a:extLst>
          </p:cNvPr>
          <p:cNvSpPr txBox="1"/>
          <p:nvPr/>
        </p:nvSpPr>
        <p:spPr>
          <a:xfrm>
            <a:off x="4153227" y="3263533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50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41E12C1-6479-4556-BDB1-71EC4E431BA3}"/>
              </a:ext>
            </a:extLst>
          </p:cNvPr>
          <p:cNvSpPr txBox="1"/>
          <p:nvPr/>
        </p:nvSpPr>
        <p:spPr>
          <a:xfrm>
            <a:off x="4039413" y="2177938"/>
            <a:ext cx="5261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100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FC85E2D7-7012-4314-B434-4C3BFF240BA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/>
          <a:srcRect l="1706" t="-364" r="-2226" b="1"/>
          <a:stretch/>
        </p:blipFill>
        <p:spPr>
          <a:xfrm>
            <a:off x="4800502" y="1628800"/>
            <a:ext cx="1265145" cy="4036918"/>
          </a:xfrm>
          <a:prstGeom prst="rect">
            <a:avLst/>
          </a:prstGeom>
          <a:ln w="19050">
            <a:noFill/>
          </a:ln>
        </p:spPr>
      </p:pic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5D0199F2-B0C6-491B-8AB1-D5A3EF7785EB}"/>
              </a:ext>
            </a:extLst>
          </p:cNvPr>
          <p:cNvCxnSpPr>
            <a:cxnSpLocks/>
          </p:cNvCxnSpPr>
          <p:nvPr/>
        </p:nvCxnSpPr>
        <p:spPr>
          <a:xfrm>
            <a:off x="4540325" y="2342929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C845A925-6199-45D2-9C4C-2B228064E2B3}"/>
              </a:ext>
            </a:extLst>
          </p:cNvPr>
          <p:cNvCxnSpPr>
            <a:cxnSpLocks/>
          </p:cNvCxnSpPr>
          <p:nvPr/>
        </p:nvCxnSpPr>
        <p:spPr>
          <a:xfrm>
            <a:off x="4540325" y="2787357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0C9AA8EA-A782-46BA-9780-2C14335A0917}"/>
              </a:ext>
            </a:extLst>
          </p:cNvPr>
          <p:cNvCxnSpPr>
            <a:cxnSpLocks/>
          </p:cNvCxnSpPr>
          <p:nvPr/>
        </p:nvCxnSpPr>
        <p:spPr>
          <a:xfrm>
            <a:off x="4540325" y="3429013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A76DB1C9-F01A-4636-9296-44978BAC6FB9}"/>
              </a:ext>
            </a:extLst>
          </p:cNvPr>
          <p:cNvCxnSpPr>
            <a:cxnSpLocks/>
          </p:cNvCxnSpPr>
          <p:nvPr/>
        </p:nvCxnSpPr>
        <p:spPr>
          <a:xfrm>
            <a:off x="4540325" y="4052541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D4C1F135-F1EE-4A4A-84F2-ADE50F8FAF0A}"/>
              </a:ext>
            </a:extLst>
          </p:cNvPr>
          <p:cNvCxnSpPr>
            <a:cxnSpLocks/>
          </p:cNvCxnSpPr>
          <p:nvPr/>
        </p:nvCxnSpPr>
        <p:spPr>
          <a:xfrm>
            <a:off x="4540325" y="4999391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415C638-AA1B-4E03-9FF1-F5C74B33AA56}"/>
              </a:ext>
            </a:extLst>
          </p:cNvPr>
          <p:cNvCxnSpPr>
            <a:cxnSpLocks/>
          </p:cNvCxnSpPr>
          <p:nvPr/>
        </p:nvCxnSpPr>
        <p:spPr>
          <a:xfrm>
            <a:off x="4540325" y="5357904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B1892B2-7A10-4830-8905-1C70B7D4F089}"/>
              </a:ext>
            </a:extLst>
          </p:cNvPr>
          <p:cNvSpPr txBox="1"/>
          <p:nvPr/>
        </p:nvSpPr>
        <p:spPr>
          <a:xfrm>
            <a:off x="4039413" y="1859320"/>
            <a:ext cx="5261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150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403BB0F-D165-4D56-8C28-31267745B77E}"/>
              </a:ext>
            </a:extLst>
          </p:cNvPr>
          <p:cNvSpPr txBox="1"/>
          <p:nvPr/>
        </p:nvSpPr>
        <p:spPr>
          <a:xfrm>
            <a:off x="3534989" y="1514051"/>
            <a:ext cx="55976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latin typeface="Arial" pitchFamily="34" charset="0"/>
                <a:cs typeface="Arial" pitchFamily="34" charset="0"/>
              </a:rPr>
              <a:t>kDa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C6A0CCAE-C309-48C4-AF0F-31BDDC6A8C62}"/>
              </a:ext>
            </a:extLst>
          </p:cNvPr>
          <p:cNvCxnSpPr>
            <a:cxnSpLocks/>
          </p:cNvCxnSpPr>
          <p:nvPr/>
        </p:nvCxnSpPr>
        <p:spPr>
          <a:xfrm>
            <a:off x="4540325" y="2024311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図 22">
            <a:extLst>
              <a:ext uri="{FF2B5EF4-FFF2-40B4-BE49-F238E27FC236}">
                <a16:creationId xmlns:a16="http://schemas.microsoft.com/office/drawing/2014/main" id="{2235CA56-AF63-49A5-9B67-493F27D50539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25" t="5648" r="9474" b="2324"/>
          <a:stretch/>
        </p:blipFill>
        <p:spPr>
          <a:xfrm>
            <a:off x="7393401" y="1514051"/>
            <a:ext cx="1483973" cy="4151667"/>
          </a:xfrm>
          <a:prstGeom prst="rect">
            <a:avLst/>
          </a:prstGeom>
          <a:ln w="19050">
            <a:noFill/>
          </a:ln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00C3B9E-CD7B-47A7-A78F-23762A9DB8DE}"/>
              </a:ext>
            </a:extLst>
          </p:cNvPr>
          <p:cNvSpPr txBox="1"/>
          <p:nvPr/>
        </p:nvSpPr>
        <p:spPr>
          <a:xfrm>
            <a:off x="6877928" y="4734305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25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1F3EFBF-E355-4F12-8BD5-7A205F5FB65E}"/>
              </a:ext>
            </a:extLst>
          </p:cNvPr>
          <p:cNvSpPr txBox="1"/>
          <p:nvPr/>
        </p:nvSpPr>
        <p:spPr>
          <a:xfrm>
            <a:off x="6877928" y="5096861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20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BCB0639-984F-4623-BBB7-A771B604F715}"/>
              </a:ext>
            </a:extLst>
          </p:cNvPr>
          <p:cNvSpPr txBox="1"/>
          <p:nvPr/>
        </p:nvSpPr>
        <p:spPr>
          <a:xfrm>
            <a:off x="6877928" y="3914224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37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71696AC-DB68-472A-924E-B3494978FEB3}"/>
              </a:ext>
            </a:extLst>
          </p:cNvPr>
          <p:cNvSpPr txBox="1"/>
          <p:nvPr/>
        </p:nvSpPr>
        <p:spPr>
          <a:xfrm>
            <a:off x="6877928" y="2982701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75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9E365C9-90CC-4617-933D-3F8E096791B0}"/>
              </a:ext>
            </a:extLst>
          </p:cNvPr>
          <p:cNvSpPr txBox="1"/>
          <p:nvPr/>
        </p:nvSpPr>
        <p:spPr>
          <a:xfrm>
            <a:off x="6877928" y="3500838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50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313BFF7-FC5C-4352-B1F3-A564B2ABB0F3}"/>
              </a:ext>
            </a:extLst>
          </p:cNvPr>
          <p:cNvSpPr txBox="1"/>
          <p:nvPr/>
        </p:nvSpPr>
        <p:spPr>
          <a:xfrm>
            <a:off x="6764114" y="2664972"/>
            <a:ext cx="5261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100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A52C04DF-FF1A-498F-844F-BD9EDEE46CB7}"/>
              </a:ext>
            </a:extLst>
          </p:cNvPr>
          <p:cNvCxnSpPr>
            <a:cxnSpLocks/>
          </p:cNvCxnSpPr>
          <p:nvPr/>
        </p:nvCxnSpPr>
        <p:spPr>
          <a:xfrm>
            <a:off x="7265026" y="2829963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F75A411A-8AE7-443B-AAA0-CA2136E2F7CB}"/>
              </a:ext>
            </a:extLst>
          </p:cNvPr>
          <p:cNvCxnSpPr/>
          <p:nvPr/>
        </p:nvCxnSpPr>
        <p:spPr>
          <a:xfrm>
            <a:off x="7265026" y="3151956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23F2C685-D936-49D5-B47D-86728ED2F4A6}"/>
              </a:ext>
            </a:extLst>
          </p:cNvPr>
          <p:cNvCxnSpPr/>
          <p:nvPr/>
        </p:nvCxnSpPr>
        <p:spPr>
          <a:xfrm>
            <a:off x="7265026" y="3666318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E839E39D-2DE9-4EAF-B79F-2C3018517B57}"/>
              </a:ext>
            </a:extLst>
          </p:cNvPr>
          <p:cNvCxnSpPr/>
          <p:nvPr/>
        </p:nvCxnSpPr>
        <p:spPr>
          <a:xfrm>
            <a:off x="7265026" y="4076204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A03DD874-A159-4C8E-B308-C26F62F0BA7D}"/>
              </a:ext>
            </a:extLst>
          </p:cNvPr>
          <p:cNvCxnSpPr/>
          <p:nvPr/>
        </p:nvCxnSpPr>
        <p:spPr>
          <a:xfrm>
            <a:off x="7265026" y="4902621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7200CDF3-FE3B-4983-B52F-6CCEC4737C09}"/>
              </a:ext>
            </a:extLst>
          </p:cNvPr>
          <p:cNvCxnSpPr/>
          <p:nvPr/>
        </p:nvCxnSpPr>
        <p:spPr>
          <a:xfrm>
            <a:off x="7265026" y="5261134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E227765-4116-4E6E-81A2-731B3F8D0A5E}"/>
              </a:ext>
            </a:extLst>
          </p:cNvPr>
          <p:cNvSpPr txBox="1"/>
          <p:nvPr/>
        </p:nvSpPr>
        <p:spPr>
          <a:xfrm>
            <a:off x="6764114" y="2251912"/>
            <a:ext cx="5261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150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ED836987-AC86-423D-B25D-3DF90FAB90F2}"/>
              </a:ext>
            </a:extLst>
          </p:cNvPr>
          <p:cNvCxnSpPr>
            <a:cxnSpLocks/>
          </p:cNvCxnSpPr>
          <p:nvPr/>
        </p:nvCxnSpPr>
        <p:spPr>
          <a:xfrm>
            <a:off x="7265026" y="2416903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4B33583-9A13-488F-A669-59A96BB406D5}"/>
              </a:ext>
            </a:extLst>
          </p:cNvPr>
          <p:cNvSpPr txBox="1"/>
          <p:nvPr/>
        </p:nvSpPr>
        <p:spPr>
          <a:xfrm>
            <a:off x="6764114" y="1836015"/>
            <a:ext cx="5261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250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1E41F54-6D98-4296-9BD5-4181464FB0BB}"/>
              </a:ext>
            </a:extLst>
          </p:cNvPr>
          <p:cNvSpPr txBox="1"/>
          <p:nvPr/>
        </p:nvSpPr>
        <p:spPr>
          <a:xfrm>
            <a:off x="6356105" y="1514051"/>
            <a:ext cx="55976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latin typeface="Arial" pitchFamily="34" charset="0"/>
                <a:cs typeface="Arial" pitchFamily="34" charset="0"/>
              </a:rPr>
              <a:t>kDa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C62CF3FE-C98B-41E9-8D6C-85F2DAF707D0}"/>
              </a:ext>
            </a:extLst>
          </p:cNvPr>
          <p:cNvCxnSpPr>
            <a:cxnSpLocks/>
          </p:cNvCxnSpPr>
          <p:nvPr/>
        </p:nvCxnSpPr>
        <p:spPr>
          <a:xfrm>
            <a:off x="7265026" y="2001006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34ED45A8-C690-421B-9D76-1302DB6F03EB}"/>
              </a:ext>
            </a:extLst>
          </p:cNvPr>
          <p:cNvCxnSpPr>
            <a:cxnSpLocks/>
          </p:cNvCxnSpPr>
          <p:nvPr/>
        </p:nvCxnSpPr>
        <p:spPr>
          <a:xfrm>
            <a:off x="895888" y="2736182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752E80EF-DBF2-4864-9F8D-73AE773DE106}"/>
              </a:ext>
            </a:extLst>
          </p:cNvPr>
          <p:cNvCxnSpPr>
            <a:cxnSpLocks/>
          </p:cNvCxnSpPr>
          <p:nvPr/>
        </p:nvCxnSpPr>
        <p:spPr>
          <a:xfrm>
            <a:off x="895888" y="3038447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6609B912-57F5-4A12-8588-8B7BBC423F00}"/>
              </a:ext>
            </a:extLst>
          </p:cNvPr>
          <p:cNvCxnSpPr>
            <a:cxnSpLocks/>
          </p:cNvCxnSpPr>
          <p:nvPr/>
        </p:nvCxnSpPr>
        <p:spPr>
          <a:xfrm>
            <a:off x="895888" y="3635061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1C9F9CC3-65F9-45FA-9729-A7D4552D4B9C}"/>
              </a:ext>
            </a:extLst>
          </p:cNvPr>
          <p:cNvCxnSpPr>
            <a:cxnSpLocks/>
          </p:cNvCxnSpPr>
          <p:nvPr/>
        </p:nvCxnSpPr>
        <p:spPr>
          <a:xfrm>
            <a:off x="895888" y="4055478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7FD8FD0F-0FD7-4D4F-B02D-CDBB1588A81A}"/>
              </a:ext>
            </a:extLst>
          </p:cNvPr>
          <p:cNvCxnSpPr>
            <a:cxnSpLocks/>
          </p:cNvCxnSpPr>
          <p:nvPr/>
        </p:nvCxnSpPr>
        <p:spPr>
          <a:xfrm>
            <a:off x="895888" y="4660184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54750E1A-F2BF-4D22-9989-F4B6AB2BD5F1}"/>
              </a:ext>
            </a:extLst>
          </p:cNvPr>
          <p:cNvCxnSpPr>
            <a:cxnSpLocks/>
          </p:cNvCxnSpPr>
          <p:nvPr/>
        </p:nvCxnSpPr>
        <p:spPr>
          <a:xfrm>
            <a:off x="895888" y="4917364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4C8A5EE-B382-46F8-8B5C-CE0F21FB351A}"/>
              </a:ext>
            </a:extLst>
          </p:cNvPr>
          <p:cNvSpPr txBox="1"/>
          <p:nvPr/>
        </p:nvSpPr>
        <p:spPr>
          <a:xfrm>
            <a:off x="422268" y="4490907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25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E68745B-3D54-47F9-8552-C4B9FFBF6925}"/>
              </a:ext>
            </a:extLst>
          </p:cNvPr>
          <p:cNvSpPr txBox="1"/>
          <p:nvPr/>
        </p:nvSpPr>
        <p:spPr>
          <a:xfrm>
            <a:off x="422268" y="4748087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20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FB38FBF-2308-4D57-B594-85CE68A984A1}"/>
              </a:ext>
            </a:extLst>
          </p:cNvPr>
          <p:cNvSpPr txBox="1"/>
          <p:nvPr/>
        </p:nvSpPr>
        <p:spPr>
          <a:xfrm>
            <a:off x="422268" y="3886201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37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8C6BD926-B6FC-4D51-890A-44971830D0CC}"/>
              </a:ext>
            </a:extLst>
          </p:cNvPr>
          <p:cNvSpPr txBox="1"/>
          <p:nvPr/>
        </p:nvSpPr>
        <p:spPr>
          <a:xfrm>
            <a:off x="422268" y="2869170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75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2178278-A880-4E97-961F-562FE86DDCD9}"/>
              </a:ext>
            </a:extLst>
          </p:cNvPr>
          <p:cNvSpPr txBox="1"/>
          <p:nvPr/>
        </p:nvSpPr>
        <p:spPr>
          <a:xfrm>
            <a:off x="422268" y="3465784"/>
            <a:ext cx="4122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50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C41BCE8-9265-44D0-B24B-F30DFB0AB7B7}"/>
              </a:ext>
            </a:extLst>
          </p:cNvPr>
          <p:cNvSpPr txBox="1"/>
          <p:nvPr/>
        </p:nvSpPr>
        <p:spPr>
          <a:xfrm>
            <a:off x="325848" y="2566905"/>
            <a:ext cx="5261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100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6463133-ECCC-45F3-BFB9-93D731F7FC0F}"/>
              </a:ext>
            </a:extLst>
          </p:cNvPr>
          <p:cNvSpPr txBox="1"/>
          <p:nvPr/>
        </p:nvSpPr>
        <p:spPr>
          <a:xfrm>
            <a:off x="107504" y="1364531"/>
            <a:ext cx="388665" cy="23506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latin typeface="Arial" pitchFamily="34" charset="0"/>
                <a:cs typeface="Arial" pitchFamily="34" charset="0"/>
              </a:rPr>
              <a:t>kDa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B9A8F448-F699-408C-A099-5D6F443096D3}"/>
              </a:ext>
            </a:extLst>
          </p:cNvPr>
          <p:cNvCxnSpPr>
            <a:cxnSpLocks/>
          </p:cNvCxnSpPr>
          <p:nvPr/>
        </p:nvCxnSpPr>
        <p:spPr>
          <a:xfrm>
            <a:off x="895888" y="2280438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85EF8A7-6678-4744-A9F2-D4AFFA7355E4}"/>
              </a:ext>
            </a:extLst>
          </p:cNvPr>
          <p:cNvSpPr txBox="1"/>
          <p:nvPr/>
        </p:nvSpPr>
        <p:spPr>
          <a:xfrm>
            <a:off x="325848" y="2111161"/>
            <a:ext cx="5261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150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9CF7F646-8954-41ED-B980-F6872585EC26}"/>
              </a:ext>
            </a:extLst>
          </p:cNvPr>
          <p:cNvCxnSpPr>
            <a:cxnSpLocks/>
          </p:cNvCxnSpPr>
          <p:nvPr/>
        </p:nvCxnSpPr>
        <p:spPr>
          <a:xfrm>
            <a:off x="895888" y="1824694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835DB60-9F66-4EA7-B3F9-A2AF170260E1}"/>
              </a:ext>
            </a:extLst>
          </p:cNvPr>
          <p:cNvSpPr txBox="1"/>
          <p:nvPr/>
        </p:nvSpPr>
        <p:spPr>
          <a:xfrm>
            <a:off x="325848" y="1655417"/>
            <a:ext cx="5261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250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F9039F0C-3443-44D0-B44B-FE752C5CBAAD}"/>
              </a:ext>
            </a:extLst>
          </p:cNvPr>
          <p:cNvCxnSpPr>
            <a:cxnSpLocks/>
          </p:cNvCxnSpPr>
          <p:nvPr/>
        </p:nvCxnSpPr>
        <p:spPr>
          <a:xfrm>
            <a:off x="1771955" y="5642586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1277D45B-F296-45CE-B025-374104D40D85}"/>
              </a:ext>
            </a:extLst>
          </p:cNvPr>
          <p:cNvCxnSpPr>
            <a:cxnSpLocks/>
          </p:cNvCxnSpPr>
          <p:nvPr/>
        </p:nvCxnSpPr>
        <p:spPr>
          <a:xfrm>
            <a:off x="2415982" y="5642586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FECB3D2C-7923-4040-822D-DDC0C030C166}"/>
              </a:ext>
            </a:extLst>
          </p:cNvPr>
          <p:cNvSpPr txBox="1"/>
          <p:nvPr/>
        </p:nvSpPr>
        <p:spPr>
          <a:xfrm>
            <a:off x="1546234" y="5642586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>
                <a:latin typeface="Arial" panose="020B0604020202020204" pitchFamily="34" charset="0"/>
                <a:cs typeface="Arial" panose="020B0604020202020204" pitchFamily="34" charset="0"/>
              </a:rPr>
              <a:t>Fig.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2a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583DD77-29AD-4A44-86E7-943A32EAFE6B}"/>
              </a:ext>
            </a:extLst>
          </p:cNvPr>
          <p:cNvSpPr txBox="1"/>
          <p:nvPr/>
        </p:nvSpPr>
        <p:spPr>
          <a:xfrm>
            <a:off x="2370261" y="5646215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Fig.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図 61">
            <a:extLst>
              <a:ext uri="{FF2B5EF4-FFF2-40B4-BE49-F238E27FC236}">
                <a16:creationId xmlns:a16="http://schemas.microsoft.com/office/drawing/2014/main" id="{53D5A699-465B-4709-A6ED-711DFB34451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903" t="1011" r="16538" b="17601"/>
          <a:stretch/>
        </p:blipFill>
        <p:spPr>
          <a:xfrm>
            <a:off x="1099485" y="1544253"/>
            <a:ext cx="2172667" cy="4065862"/>
          </a:xfrm>
          <a:prstGeom prst="rect">
            <a:avLst/>
          </a:prstGeom>
          <a:ln w="25400">
            <a:noFill/>
          </a:ln>
        </p:spPr>
      </p:pic>
    </p:spTree>
    <p:extLst>
      <p:ext uri="{BB962C8B-B14F-4D97-AF65-F5344CB8AC3E}">
        <p14:creationId xmlns:p14="http://schemas.microsoft.com/office/powerpoint/2010/main" val="892582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7652</TotalTime>
  <Words>37</Words>
  <Application>Microsoft Office PowerPoint</Application>
  <PresentationFormat>画面に合わせる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H. Kajiura</dc:creator>
  <cp:lastModifiedBy>Hiroyuki KAJIURA</cp:lastModifiedBy>
  <cp:revision>286</cp:revision>
  <dcterms:created xsi:type="dcterms:W3CDTF">2011-12-13T10:02:46Z</dcterms:created>
  <dcterms:modified xsi:type="dcterms:W3CDTF">2020-12-23T04:41:19Z</dcterms:modified>
</cp:coreProperties>
</file>