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83" r:id="rId4"/>
    <p:sldId id="278" r:id="rId5"/>
    <p:sldId id="279" r:id="rId6"/>
    <p:sldId id="280" r:id="rId7"/>
    <p:sldId id="281" r:id="rId8"/>
    <p:sldId id="282" r:id="rId9"/>
  </p:sldIdLst>
  <p:sldSz cx="12192000" cy="7235825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0" d="100"/>
          <a:sy n="90" d="100"/>
        </p:scale>
        <p:origin x="66" y="-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84197"/>
            <a:ext cx="9144000" cy="251913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00484"/>
            <a:ext cx="9144000" cy="174698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1676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636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85241"/>
            <a:ext cx="2628900" cy="613202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85241"/>
            <a:ext cx="7734300" cy="613202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2724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84197"/>
            <a:ext cx="9144000" cy="2519139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00484"/>
            <a:ext cx="9144000" cy="174698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9487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5678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03932"/>
            <a:ext cx="10515600" cy="300990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842309"/>
            <a:ext cx="10515600" cy="158283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3859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26204"/>
            <a:ext cx="5181600" cy="45910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926204"/>
            <a:ext cx="5181600" cy="45910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7988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85241"/>
            <a:ext cx="10515600" cy="139859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773783"/>
            <a:ext cx="5157787" cy="8693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643086"/>
            <a:ext cx="5157787" cy="38875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73783"/>
            <a:ext cx="5183188" cy="8693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643086"/>
            <a:ext cx="5183188" cy="38875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34127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1340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78376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82388"/>
            <a:ext cx="3932237" cy="168835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41825"/>
            <a:ext cx="6172200" cy="51421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70748"/>
            <a:ext cx="3932237" cy="40215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862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08774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82388"/>
            <a:ext cx="3932237" cy="168835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041825"/>
            <a:ext cx="6172200" cy="514212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70748"/>
            <a:ext cx="3932237" cy="40215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9597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6503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85241"/>
            <a:ext cx="2628900" cy="613202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85241"/>
            <a:ext cx="7734300" cy="613202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73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803932"/>
            <a:ext cx="10515600" cy="300990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842309"/>
            <a:ext cx="10515600" cy="1582836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878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26204"/>
            <a:ext cx="5181600" cy="45910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926204"/>
            <a:ext cx="5181600" cy="459106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3122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85241"/>
            <a:ext cx="10515600" cy="139859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773783"/>
            <a:ext cx="5157787" cy="8693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643086"/>
            <a:ext cx="5157787" cy="38875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73783"/>
            <a:ext cx="5183188" cy="8693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643086"/>
            <a:ext cx="5183188" cy="38875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7774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57110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9168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82388"/>
            <a:ext cx="3932237" cy="168835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041825"/>
            <a:ext cx="6172200" cy="51421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70748"/>
            <a:ext cx="3932237" cy="40215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748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82388"/>
            <a:ext cx="3932237" cy="168835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041825"/>
            <a:ext cx="6172200" cy="5142126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70748"/>
            <a:ext cx="3932237" cy="40215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0365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85241"/>
            <a:ext cx="10515600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926204"/>
            <a:ext cx="10515600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706538"/>
            <a:ext cx="2743200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490E0-839C-4FED-AA93-4EF195AD3E69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706538"/>
            <a:ext cx="4114800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706538"/>
            <a:ext cx="2743200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CC5EC-104C-4741-89AD-82BCE45B1F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718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85241"/>
            <a:ext cx="10515600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926204"/>
            <a:ext cx="10515600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706538"/>
            <a:ext cx="2743200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9B3D1-C754-AC4F-8C90-79BC9BF9356C}" type="datetimeFigureOut">
              <a:rPr lang="es-MX" smtClean="0"/>
              <a:t>01/12/2020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706538"/>
            <a:ext cx="4114800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706538"/>
            <a:ext cx="2743200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5F75F-B515-E54C-807D-F1C43FEB3CC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4011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wmf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34" Type="http://schemas.openxmlformats.org/officeDocument/2006/relationships/image" Target="../media/image34.wmf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emf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wmf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wmf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wmf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emf"/><Relationship Id="rId30" Type="http://schemas.openxmlformats.org/officeDocument/2006/relationships/image" Target="../media/image3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25.png"/><Relationship Id="rId26" Type="http://schemas.openxmlformats.org/officeDocument/2006/relationships/image" Target="../media/image55.png"/><Relationship Id="rId3" Type="http://schemas.openxmlformats.org/officeDocument/2006/relationships/image" Target="../media/image36.png"/><Relationship Id="rId21" Type="http://schemas.openxmlformats.org/officeDocument/2006/relationships/image" Target="../media/image50.png"/><Relationship Id="rId34" Type="http://schemas.openxmlformats.org/officeDocument/2006/relationships/image" Target="../media/image63.wmf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24.png"/><Relationship Id="rId25" Type="http://schemas.openxmlformats.org/officeDocument/2006/relationships/image" Target="../media/image54.png"/><Relationship Id="rId33" Type="http://schemas.openxmlformats.org/officeDocument/2006/relationships/image" Target="../media/image62.wmf"/><Relationship Id="rId2" Type="http://schemas.openxmlformats.org/officeDocument/2006/relationships/image" Target="../media/image35.png"/><Relationship Id="rId16" Type="http://schemas.openxmlformats.org/officeDocument/2006/relationships/image" Target="../media/image49.png"/><Relationship Id="rId20" Type="http://schemas.openxmlformats.org/officeDocument/2006/relationships/image" Target="../media/image27.emf"/><Relationship Id="rId29" Type="http://schemas.openxmlformats.org/officeDocument/2006/relationships/image" Target="../media/image58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24" Type="http://schemas.openxmlformats.org/officeDocument/2006/relationships/image" Target="../media/image53.png"/><Relationship Id="rId32" Type="http://schemas.openxmlformats.org/officeDocument/2006/relationships/image" Target="../media/image61.emf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23" Type="http://schemas.openxmlformats.org/officeDocument/2006/relationships/image" Target="../media/image52.png"/><Relationship Id="rId28" Type="http://schemas.openxmlformats.org/officeDocument/2006/relationships/image" Target="../media/image57.wmf"/><Relationship Id="rId10" Type="http://schemas.openxmlformats.org/officeDocument/2006/relationships/image" Target="../media/image43.png"/><Relationship Id="rId19" Type="http://schemas.openxmlformats.org/officeDocument/2006/relationships/image" Target="../media/image26.png"/><Relationship Id="rId31" Type="http://schemas.openxmlformats.org/officeDocument/2006/relationships/image" Target="../media/image60.wmf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Relationship Id="rId22" Type="http://schemas.openxmlformats.org/officeDocument/2006/relationships/image" Target="../media/image51.png"/><Relationship Id="rId27" Type="http://schemas.openxmlformats.org/officeDocument/2006/relationships/image" Target="../media/image56.wmf"/><Relationship Id="rId30" Type="http://schemas.openxmlformats.org/officeDocument/2006/relationships/image" Target="../media/image5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1.png"/><Relationship Id="rId18" Type="http://schemas.openxmlformats.org/officeDocument/2006/relationships/image" Target="../media/image76.png"/><Relationship Id="rId26" Type="http://schemas.openxmlformats.org/officeDocument/2006/relationships/image" Target="../media/image84.png"/><Relationship Id="rId3" Type="http://schemas.openxmlformats.org/officeDocument/2006/relationships/image" Target="../media/image65.png"/><Relationship Id="rId21" Type="http://schemas.openxmlformats.org/officeDocument/2006/relationships/image" Target="../media/image79.png"/><Relationship Id="rId34" Type="http://schemas.openxmlformats.org/officeDocument/2006/relationships/image" Target="../media/image92.wmf"/><Relationship Id="rId7" Type="http://schemas.openxmlformats.org/officeDocument/2006/relationships/image" Target="../media/image69.png"/><Relationship Id="rId12" Type="http://schemas.openxmlformats.org/officeDocument/2006/relationships/image" Target="../media/image27.emf"/><Relationship Id="rId17" Type="http://schemas.openxmlformats.org/officeDocument/2006/relationships/image" Target="../media/image75.png"/><Relationship Id="rId25" Type="http://schemas.openxmlformats.org/officeDocument/2006/relationships/image" Target="../media/image83.png"/><Relationship Id="rId33" Type="http://schemas.openxmlformats.org/officeDocument/2006/relationships/image" Target="../media/image91.wmf"/><Relationship Id="rId2" Type="http://schemas.openxmlformats.org/officeDocument/2006/relationships/image" Target="../media/image64.wmf"/><Relationship Id="rId16" Type="http://schemas.openxmlformats.org/officeDocument/2006/relationships/image" Target="../media/image74.png"/><Relationship Id="rId20" Type="http://schemas.openxmlformats.org/officeDocument/2006/relationships/image" Target="../media/image78.png"/><Relationship Id="rId29" Type="http://schemas.openxmlformats.org/officeDocument/2006/relationships/image" Target="../media/image87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8.png"/><Relationship Id="rId11" Type="http://schemas.openxmlformats.org/officeDocument/2006/relationships/image" Target="../media/image26.png"/><Relationship Id="rId24" Type="http://schemas.openxmlformats.org/officeDocument/2006/relationships/image" Target="../media/image82.png"/><Relationship Id="rId32" Type="http://schemas.openxmlformats.org/officeDocument/2006/relationships/image" Target="../media/image90.wmf"/><Relationship Id="rId5" Type="http://schemas.openxmlformats.org/officeDocument/2006/relationships/image" Target="../media/image67.png"/><Relationship Id="rId15" Type="http://schemas.openxmlformats.org/officeDocument/2006/relationships/image" Target="../media/image73.png"/><Relationship Id="rId23" Type="http://schemas.openxmlformats.org/officeDocument/2006/relationships/image" Target="../media/image81.png"/><Relationship Id="rId28" Type="http://schemas.openxmlformats.org/officeDocument/2006/relationships/image" Target="../media/image86.wmf"/><Relationship Id="rId10" Type="http://schemas.openxmlformats.org/officeDocument/2006/relationships/image" Target="../media/image25.png"/><Relationship Id="rId19" Type="http://schemas.openxmlformats.org/officeDocument/2006/relationships/image" Target="../media/image77.png"/><Relationship Id="rId31" Type="http://schemas.openxmlformats.org/officeDocument/2006/relationships/image" Target="../media/image89.wmf"/><Relationship Id="rId4" Type="http://schemas.openxmlformats.org/officeDocument/2006/relationships/image" Target="../media/image66.png"/><Relationship Id="rId9" Type="http://schemas.openxmlformats.org/officeDocument/2006/relationships/image" Target="../media/image24.png"/><Relationship Id="rId14" Type="http://schemas.openxmlformats.org/officeDocument/2006/relationships/image" Target="../media/image72.png"/><Relationship Id="rId22" Type="http://schemas.openxmlformats.org/officeDocument/2006/relationships/image" Target="../media/image80.png"/><Relationship Id="rId27" Type="http://schemas.openxmlformats.org/officeDocument/2006/relationships/image" Target="../media/image85.png"/><Relationship Id="rId30" Type="http://schemas.openxmlformats.org/officeDocument/2006/relationships/image" Target="../media/image88.wmf"/><Relationship Id="rId35" Type="http://schemas.openxmlformats.org/officeDocument/2006/relationships/image" Target="../media/image9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png"/><Relationship Id="rId18" Type="http://schemas.openxmlformats.org/officeDocument/2006/relationships/image" Target="../media/image106.png"/><Relationship Id="rId26" Type="http://schemas.openxmlformats.org/officeDocument/2006/relationships/image" Target="../media/image114.png"/><Relationship Id="rId3" Type="http://schemas.openxmlformats.org/officeDocument/2006/relationships/image" Target="../media/image95.png"/><Relationship Id="rId21" Type="http://schemas.openxmlformats.org/officeDocument/2006/relationships/image" Target="../media/image109.png"/><Relationship Id="rId34" Type="http://schemas.openxmlformats.org/officeDocument/2006/relationships/image" Target="../media/image122.wmf"/><Relationship Id="rId7" Type="http://schemas.openxmlformats.org/officeDocument/2006/relationships/image" Target="../media/image27.emf"/><Relationship Id="rId12" Type="http://schemas.openxmlformats.org/officeDocument/2006/relationships/image" Target="../media/image100.png"/><Relationship Id="rId17" Type="http://schemas.openxmlformats.org/officeDocument/2006/relationships/image" Target="../media/image105.png"/><Relationship Id="rId25" Type="http://schemas.openxmlformats.org/officeDocument/2006/relationships/image" Target="../media/image113.png"/><Relationship Id="rId33" Type="http://schemas.openxmlformats.org/officeDocument/2006/relationships/image" Target="../media/image121.wmf"/><Relationship Id="rId2" Type="http://schemas.openxmlformats.org/officeDocument/2006/relationships/image" Target="../media/image94.png"/><Relationship Id="rId16" Type="http://schemas.openxmlformats.org/officeDocument/2006/relationships/image" Target="../media/image104.png"/><Relationship Id="rId20" Type="http://schemas.openxmlformats.org/officeDocument/2006/relationships/image" Target="../media/image108.png"/><Relationship Id="rId29" Type="http://schemas.openxmlformats.org/officeDocument/2006/relationships/image" Target="../media/image117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11" Type="http://schemas.openxmlformats.org/officeDocument/2006/relationships/image" Target="../media/image99.png"/><Relationship Id="rId24" Type="http://schemas.openxmlformats.org/officeDocument/2006/relationships/image" Target="../media/image112.png"/><Relationship Id="rId32" Type="http://schemas.openxmlformats.org/officeDocument/2006/relationships/image" Target="../media/image120.wmf"/><Relationship Id="rId5" Type="http://schemas.openxmlformats.org/officeDocument/2006/relationships/image" Target="../media/image25.png"/><Relationship Id="rId15" Type="http://schemas.openxmlformats.org/officeDocument/2006/relationships/image" Target="../media/image103.png"/><Relationship Id="rId23" Type="http://schemas.openxmlformats.org/officeDocument/2006/relationships/image" Target="../media/image111.png"/><Relationship Id="rId28" Type="http://schemas.openxmlformats.org/officeDocument/2006/relationships/image" Target="../media/image116.wmf"/><Relationship Id="rId10" Type="http://schemas.openxmlformats.org/officeDocument/2006/relationships/image" Target="../media/image98.png"/><Relationship Id="rId19" Type="http://schemas.openxmlformats.org/officeDocument/2006/relationships/image" Target="../media/image107.png"/><Relationship Id="rId31" Type="http://schemas.openxmlformats.org/officeDocument/2006/relationships/image" Target="../media/image119.wmf"/><Relationship Id="rId4" Type="http://schemas.openxmlformats.org/officeDocument/2006/relationships/image" Target="../media/image24.png"/><Relationship Id="rId9" Type="http://schemas.openxmlformats.org/officeDocument/2006/relationships/image" Target="../media/image97.png"/><Relationship Id="rId14" Type="http://schemas.openxmlformats.org/officeDocument/2006/relationships/image" Target="../media/image102.png"/><Relationship Id="rId22" Type="http://schemas.openxmlformats.org/officeDocument/2006/relationships/image" Target="../media/image110.png"/><Relationship Id="rId27" Type="http://schemas.openxmlformats.org/officeDocument/2006/relationships/image" Target="../media/image115.emf"/><Relationship Id="rId30" Type="http://schemas.openxmlformats.org/officeDocument/2006/relationships/image" Target="../media/image11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13" Type="http://schemas.openxmlformats.org/officeDocument/2006/relationships/image" Target="../media/image130.png"/><Relationship Id="rId18" Type="http://schemas.openxmlformats.org/officeDocument/2006/relationships/image" Target="../media/image135.png"/><Relationship Id="rId26" Type="http://schemas.openxmlformats.org/officeDocument/2006/relationships/image" Target="../media/image143.png"/><Relationship Id="rId3" Type="http://schemas.openxmlformats.org/officeDocument/2006/relationships/image" Target="../media/image24.png"/><Relationship Id="rId21" Type="http://schemas.openxmlformats.org/officeDocument/2006/relationships/image" Target="../media/image138.png"/><Relationship Id="rId34" Type="http://schemas.openxmlformats.org/officeDocument/2006/relationships/image" Target="../media/image151.wmf"/><Relationship Id="rId7" Type="http://schemas.openxmlformats.org/officeDocument/2006/relationships/image" Target="../media/image124.png"/><Relationship Id="rId12" Type="http://schemas.openxmlformats.org/officeDocument/2006/relationships/image" Target="../media/image129.png"/><Relationship Id="rId17" Type="http://schemas.openxmlformats.org/officeDocument/2006/relationships/image" Target="../media/image134.png"/><Relationship Id="rId25" Type="http://schemas.openxmlformats.org/officeDocument/2006/relationships/image" Target="../media/image142.png"/><Relationship Id="rId33" Type="http://schemas.openxmlformats.org/officeDocument/2006/relationships/image" Target="../media/image150.wmf"/><Relationship Id="rId2" Type="http://schemas.openxmlformats.org/officeDocument/2006/relationships/image" Target="../media/image123.png"/><Relationship Id="rId16" Type="http://schemas.openxmlformats.org/officeDocument/2006/relationships/image" Target="../media/image133.png"/><Relationship Id="rId20" Type="http://schemas.openxmlformats.org/officeDocument/2006/relationships/image" Target="../media/image137.png"/><Relationship Id="rId29" Type="http://schemas.openxmlformats.org/officeDocument/2006/relationships/image" Target="../media/image146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11" Type="http://schemas.openxmlformats.org/officeDocument/2006/relationships/image" Target="../media/image128.png"/><Relationship Id="rId24" Type="http://schemas.openxmlformats.org/officeDocument/2006/relationships/image" Target="../media/image141.png"/><Relationship Id="rId32" Type="http://schemas.openxmlformats.org/officeDocument/2006/relationships/image" Target="../media/image149.wmf"/><Relationship Id="rId5" Type="http://schemas.openxmlformats.org/officeDocument/2006/relationships/image" Target="../media/image26.png"/><Relationship Id="rId15" Type="http://schemas.openxmlformats.org/officeDocument/2006/relationships/image" Target="../media/image132.png"/><Relationship Id="rId23" Type="http://schemas.openxmlformats.org/officeDocument/2006/relationships/image" Target="../media/image140.png"/><Relationship Id="rId28" Type="http://schemas.openxmlformats.org/officeDocument/2006/relationships/image" Target="../media/image145.wmf"/><Relationship Id="rId36" Type="http://schemas.openxmlformats.org/officeDocument/2006/relationships/image" Target="../media/image153.wmf"/><Relationship Id="rId10" Type="http://schemas.openxmlformats.org/officeDocument/2006/relationships/image" Target="../media/image127.png"/><Relationship Id="rId19" Type="http://schemas.openxmlformats.org/officeDocument/2006/relationships/image" Target="../media/image136.png"/><Relationship Id="rId31" Type="http://schemas.openxmlformats.org/officeDocument/2006/relationships/image" Target="../media/image148.wmf"/><Relationship Id="rId4" Type="http://schemas.openxmlformats.org/officeDocument/2006/relationships/image" Target="../media/image25.png"/><Relationship Id="rId9" Type="http://schemas.openxmlformats.org/officeDocument/2006/relationships/image" Target="../media/image126.png"/><Relationship Id="rId14" Type="http://schemas.openxmlformats.org/officeDocument/2006/relationships/image" Target="../media/image131.png"/><Relationship Id="rId22" Type="http://schemas.openxmlformats.org/officeDocument/2006/relationships/image" Target="../media/image139.png"/><Relationship Id="rId27" Type="http://schemas.openxmlformats.org/officeDocument/2006/relationships/image" Target="../media/image144.wmf"/><Relationship Id="rId30" Type="http://schemas.openxmlformats.org/officeDocument/2006/relationships/image" Target="../media/image147.wmf"/><Relationship Id="rId35" Type="http://schemas.openxmlformats.org/officeDocument/2006/relationships/image" Target="../media/image15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png"/><Relationship Id="rId13" Type="http://schemas.openxmlformats.org/officeDocument/2006/relationships/image" Target="../media/image161.png"/><Relationship Id="rId18" Type="http://schemas.openxmlformats.org/officeDocument/2006/relationships/image" Target="../media/image166.png"/><Relationship Id="rId26" Type="http://schemas.openxmlformats.org/officeDocument/2006/relationships/image" Target="../media/image174.png"/><Relationship Id="rId3" Type="http://schemas.openxmlformats.org/officeDocument/2006/relationships/image" Target="../media/image24.png"/><Relationship Id="rId21" Type="http://schemas.openxmlformats.org/officeDocument/2006/relationships/image" Target="../media/image169.png"/><Relationship Id="rId34" Type="http://schemas.openxmlformats.org/officeDocument/2006/relationships/image" Target="../media/image182.wmf"/><Relationship Id="rId7" Type="http://schemas.openxmlformats.org/officeDocument/2006/relationships/image" Target="../media/image155.png"/><Relationship Id="rId12" Type="http://schemas.openxmlformats.org/officeDocument/2006/relationships/image" Target="../media/image160.png"/><Relationship Id="rId17" Type="http://schemas.openxmlformats.org/officeDocument/2006/relationships/image" Target="../media/image165.png"/><Relationship Id="rId25" Type="http://schemas.openxmlformats.org/officeDocument/2006/relationships/image" Target="../media/image173.png"/><Relationship Id="rId33" Type="http://schemas.openxmlformats.org/officeDocument/2006/relationships/image" Target="../media/image181.wmf"/><Relationship Id="rId2" Type="http://schemas.openxmlformats.org/officeDocument/2006/relationships/image" Target="../media/image154.png"/><Relationship Id="rId16" Type="http://schemas.openxmlformats.org/officeDocument/2006/relationships/image" Target="../media/image164.png"/><Relationship Id="rId20" Type="http://schemas.openxmlformats.org/officeDocument/2006/relationships/image" Target="../media/image168.png"/><Relationship Id="rId29" Type="http://schemas.openxmlformats.org/officeDocument/2006/relationships/image" Target="../media/image177.w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11" Type="http://schemas.openxmlformats.org/officeDocument/2006/relationships/image" Target="../media/image159.png"/><Relationship Id="rId24" Type="http://schemas.openxmlformats.org/officeDocument/2006/relationships/image" Target="../media/image172.png"/><Relationship Id="rId32" Type="http://schemas.openxmlformats.org/officeDocument/2006/relationships/image" Target="../media/image180.wmf"/><Relationship Id="rId5" Type="http://schemas.openxmlformats.org/officeDocument/2006/relationships/image" Target="../media/image26.png"/><Relationship Id="rId15" Type="http://schemas.openxmlformats.org/officeDocument/2006/relationships/image" Target="../media/image163.png"/><Relationship Id="rId23" Type="http://schemas.openxmlformats.org/officeDocument/2006/relationships/image" Target="../media/image171.png"/><Relationship Id="rId28" Type="http://schemas.openxmlformats.org/officeDocument/2006/relationships/image" Target="../media/image176.wmf"/><Relationship Id="rId10" Type="http://schemas.openxmlformats.org/officeDocument/2006/relationships/image" Target="../media/image158.png"/><Relationship Id="rId19" Type="http://schemas.openxmlformats.org/officeDocument/2006/relationships/image" Target="../media/image167.png"/><Relationship Id="rId31" Type="http://schemas.openxmlformats.org/officeDocument/2006/relationships/image" Target="../media/image179.wmf"/><Relationship Id="rId4" Type="http://schemas.openxmlformats.org/officeDocument/2006/relationships/image" Target="../media/image25.png"/><Relationship Id="rId9" Type="http://schemas.openxmlformats.org/officeDocument/2006/relationships/image" Target="../media/image157.png"/><Relationship Id="rId14" Type="http://schemas.openxmlformats.org/officeDocument/2006/relationships/image" Target="../media/image162.png"/><Relationship Id="rId22" Type="http://schemas.openxmlformats.org/officeDocument/2006/relationships/image" Target="../media/image170.png"/><Relationship Id="rId27" Type="http://schemas.openxmlformats.org/officeDocument/2006/relationships/image" Target="../media/image175.wmf"/><Relationship Id="rId30" Type="http://schemas.openxmlformats.org/officeDocument/2006/relationships/image" Target="../media/image17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138C1E5E-0282-4B93-8730-4F69F39B2A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32" y="188912"/>
            <a:ext cx="103015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192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upo 107">
            <a:extLst>
              <a:ext uri="{FF2B5EF4-FFF2-40B4-BE49-F238E27FC236}">
                <a16:creationId xmlns:a16="http://schemas.microsoft.com/office/drawing/2014/main" id="{E207DA6A-7010-4F19-A90D-50D5A1C81099}"/>
              </a:ext>
            </a:extLst>
          </p:cNvPr>
          <p:cNvGrpSpPr/>
          <p:nvPr/>
        </p:nvGrpSpPr>
        <p:grpSpPr>
          <a:xfrm>
            <a:off x="2989495" y="154381"/>
            <a:ext cx="7532243" cy="7000016"/>
            <a:chOff x="2989494" y="-34531"/>
            <a:chExt cx="7532243" cy="7000016"/>
          </a:xfrm>
        </p:grpSpPr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A1D9A734-053E-4EEA-9356-AF959ACE2448}"/>
                </a:ext>
              </a:extLst>
            </p:cNvPr>
            <p:cNvSpPr txBox="1"/>
            <p:nvPr/>
          </p:nvSpPr>
          <p:spPr>
            <a:xfrm>
              <a:off x="2989494" y="-19217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  <p:sp>
          <p:nvSpPr>
            <p:cNvPr id="160" name="CuadroTexto 159">
              <a:extLst>
                <a:ext uri="{FF2B5EF4-FFF2-40B4-BE49-F238E27FC236}">
                  <a16:creationId xmlns:a16="http://schemas.microsoft.com/office/drawing/2014/main" id="{F2732D01-9B5C-40E5-A638-5B5583C3F377}"/>
                </a:ext>
              </a:extLst>
            </p:cNvPr>
            <p:cNvSpPr txBox="1"/>
            <p:nvPr/>
          </p:nvSpPr>
          <p:spPr>
            <a:xfrm>
              <a:off x="5754059" y="-34531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B)</a:t>
              </a:r>
            </a:p>
          </p:txBody>
        </p:sp>
        <p:grpSp>
          <p:nvGrpSpPr>
            <p:cNvPr id="106" name="Grupo 105">
              <a:extLst>
                <a:ext uri="{FF2B5EF4-FFF2-40B4-BE49-F238E27FC236}">
                  <a16:creationId xmlns:a16="http://schemas.microsoft.com/office/drawing/2014/main" id="{2E2BA47D-FDA7-4EA1-9D3E-1E068D477288}"/>
                </a:ext>
              </a:extLst>
            </p:cNvPr>
            <p:cNvGrpSpPr/>
            <p:nvPr/>
          </p:nvGrpSpPr>
          <p:grpSpPr>
            <a:xfrm>
              <a:off x="3148185" y="-19217"/>
              <a:ext cx="7373552" cy="6984702"/>
              <a:chOff x="3224393" y="-63710"/>
              <a:chExt cx="7373552" cy="6984702"/>
            </a:xfrm>
          </p:grpSpPr>
          <p:sp>
            <p:nvSpPr>
              <p:cNvPr id="155" name="CuadroTexto 154">
                <a:extLst>
                  <a:ext uri="{FF2B5EF4-FFF2-40B4-BE49-F238E27FC236}">
                    <a16:creationId xmlns:a16="http://schemas.microsoft.com/office/drawing/2014/main" id="{907C549D-CA32-431F-A9E0-59E8C0DE8F7A}"/>
                  </a:ext>
                </a:extLst>
              </p:cNvPr>
              <p:cNvSpPr txBox="1"/>
              <p:nvPr/>
            </p:nvSpPr>
            <p:spPr>
              <a:xfrm>
                <a:off x="3341530" y="-63710"/>
                <a:ext cx="2462534" cy="3054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38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CD56</a:t>
                </a:r>
                <a:r>
                  <a:rPr lang="es-MX" sz="1385" b="1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bright</a:t>
                </a:r>
                <a:r>
                  <a:rPr lang="es-MX" sz="138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CD16</a:t>
                </a:r>
                <a:r>
                  <a:rPr lang="es-MX" sz="1385" b="1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neg </a:t>
                </a:r>
                <a:r>
                  <a:rPr lang="es-MX" sz="1385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NK </a:t>
                </a:r>
                <a:r>
                  <a:rPr lang="es-MX" sz="1385" b="1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cells</a:t>
                </a:r>
                <a:r>
                  <a:rPr lang="es-MX" sz="1385" b="1" baseline="300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grpSp>
            <p:nvGrpSpPr>
              <p:cNvPr id="102" name="Grupo 101">
                <a:extLst>
                  <a:ext uri="{FF2B5EF4-FFF2-40B4-BE49-F238E27FC236}">
                    <a16:creationId xmlns:a16="http://schemas.microsoft.com/office/drawing/2014/main" id="{73196761-01E2-4A37-BE56-213CDF65E11E}"/>
                  </a:ext>
                </a:extLst>
              </p:cNvPr>
              <p:cNvGrpSpPr/>
              <p:nvPr/>
            </p:nvGrpSpPr>
            <p:grpSpPr>
              <a:xfrm>
                <a:off x="3224393" y="98131"/>
                <a:ext cx="7373552" cy="6822861"/>
                <a:chOff x="3170936" y="98131"/>
                <a:chExt cx="7373552" cy="6822861"/>
              </a:xfrm>
            </p:grpSpPr>
            <p:cxnSp>
              <p:nvCxnSpPr>
                <p:cNvPr id="194" name="Conector recto de flecha 193">
                  <a:extLst>
                    <a:ext uri="{FF2B5EF4-FFF2-40B4-BE49-F238E27FC236}">
                      <a16:creationId xmlns:a16="http://schemas.microsoft.com/office/drawing/2014/main" id="{6A47CCF3-AEBB-4184-B15E-2D6AF953A013}"/>
                    </a:ext>
                  </a:extLst>
                </p:cNvPr>
                <p:cNvCxnSpPr/>
                <p:nvPr/>
              </p:nvCxnSpPr>
              <p:spPr>
                <a:xfrm flipV="1">
                  <a:off x="5947768" y="224767"/>
                  <a:ext cx="0" cy="2092699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8" name="CuadroTexto 197">
                  <a:extLst>
                    <a:ext uri="{FF2B5EF4-FFF2-40B4-BE49-F238E27FC236}">
                      <a16:creationId xmlns:a16="http://schemas.microsoft.com/office/drawing/2014/main" id="{F317CE77-97CD-486C-896A-B69F2A07E178}"/>
                    </a:ext>
                  </a:extLst>
                </p:cNvPr>
                <p:cNvSpPr txBox="1"/>
                <p:nvPr/>
              </p:nvSpPr>
              <p:spPr>
                <a:xfrm rot="16200000">
                  <a:off x="5655830" y="1170826"/>
                  <a:ext cx="561372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0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tSNE2</a:t>
                  </a:r>
                </a:p>
              </p:txBody>
            </p:sp>
            <p:cxnSp>
              <p:nvCxnSpPr>
                <p:cNvPr id="192" name="Conector recto de flecha 191">
                  <a:extLst>
                    <a:ext uri="{FF2B5EF4-FFF2-40B4-BE49-F238E27FC236}">
                      <a16:creationId xmlns:a16="http://schemas.microsoft.com/office/drawing/2014/main" id="{67F4E717-A4E4-4B9E-A4E2-296364332D52}"/>
                    </a:ext>
                  </a:extLst>
                </p:cNvPr>
                <p:cNvCxnSpPr/>
                <p:nvPr/>
              </p:nvCxnSpPr>
              <p:spPr>
                <a:xfrm>
                  <a:off x="6111619" y="2418639"/>
                  <a:ext cx="2821086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CuadroTexto 195">
                  <a:extLst>
                    <a:ext uri="{FF2B5EF4-FFF2-40B4-BE49-F238E27FC236}">
                      <a16:creationId xmlns:a16="http://schemas.microsoft.com/office/drawing/2014/main" id="{D0166069-28AB-44C4-A072-ACF7923C8CBB}"/>
                    </a:ext>
                  </a:extLst>
                </p:cNvPr>
                <p:cNvSpPr txBox="1"/>
                <p:nvPr/>
              </p:nvSpPr>
              <p:spPr>
                <a:xfrm>
                  <a:off x="7354263" y="2316658"/>
                  <a:ext cx="561372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0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tSNE1</a:t>
                  </a:r>
                </a:p>
              </p:txBody>
            </p:sp>
            <p:pic>
              <p:nvPicPr>
                <p:cNvPr id="125" name="Imagen 124">
                  <a:extLst>
                    <a:ext uri="{FF2B5EF4-FFF2-40B4-BE49-F238E27FC236}">
                      <a16:creationId xmlns:a16="http://schemas.microsoft.com/office/drawing/2014/main" id="{9D0D88F6-EE4D-4817-B1F9-B5AC73F473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8350290" y="1825472"/>
                  <a:ext cx="599521" cy="554438"/>
                </a:xfrm>
                <a:prstGeom prst="rect">
                  <a:avLst/>
                </a:prstGeom>
              </p:spPr>
            </p:pic>
            <p:pic>
              <p:nvPicPr>
                <p:cNvPr id="123" name="Imagen 122">
                  <a:extLst>
                    <a:ext uri="{FF2B5EF4-FFF2-40B4-BE49-F238E27FC236}">
                      <a16:creationId xmlns:a16="http://schemas.microsoft.com/office/drawing/2014/main" id="{2F24D175-49AD-46AC-8E05-9408135D9A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7769163" y="1828613"/>
                  <a:ext cx="587640" cy="552026"/>
                </a:xfrm>
                <a:prstGeom prst="rect">
                  <a:avLst/>
                </a:prstGeom>
              </p:spPr>
            </p:pic>
            <p:pic>
              <p:nvPicPr>
                <p:cNvPr id="121" name="Imagen 120">
                  <a:extLst>
                    <a:ext uri="{FF2B5EF4-FFF2-40B4-BE49-F238E27FC236}">
                      <a16:creationId xmlns:a16="http://schemas.microsoft.com/office/drawing/2014/main" id="{C241033F-F79D-45F5-8454-FF056F13E5E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555184" y="1825670"/>
                  <a:ext cx="594986" cy="554242"/>
                </a:xfrm>
                <a:prstGeom prst="rect">
                  <a:avLst/>
                </a:prstGeom>
              </p:spPr>
            </p:pic>
            <p:pic>
              <p:nvPicPr>
                <p:cNvPr id="119" name="Imagen 118">
                  <a:extLst>
                    <a:ext uri="{FF2B5EF4-FFF2-40B4-BE49-F238E27FC236}">
                      <a16:creationId xmlns:a16="http://schemas.microsoft.com/office/drawing/2014/main" id="{5915989D-35BE-4FA0-AD11-57D2A22F04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166486" y="1832695"/>
                  <a:ext cx="594986" cy="556425"/>
                </a:xfrm>
                <a:prstGeom prst="rect">
                  <a:avLst/>
                </a:prstGeom>
              </p:spPr>
            </p:pic>
            <p:pic>
              <p:nvPicPr>
                <p:cNvPr id="115" name="Imagen 114">
                  <a:extLst>
                    <a:ext uri="{FF2B5EF4-FFF2-40B4-BE49-F238E27FC236}">
                      <a16:creationId xmlns:a16="http://schemas.microsoft.com/office/drawing/2014/main" id="{B3BFA1E7-9DAB-4081-8F4D-76B8F134EE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350902" y="1300701"/>
                  <a:ext cx="595457" cy="543385"/>
                </a:xfrm>
                <a:prstGeom prst="rect">
                  <a:avLst/>
                </a:prstGeom>
              </p:spPr>
            </p:pic>
            <p:pic>
              <p:nvPicPr>
                <p:cNvPr id="113" name="Imagen 112">
                  <a:extLst>
                    <a:ext uri="{FF2B5EF4-FFF2-40B4-BE49-F238E27FC236}">
                      <a16:creationId xmlns:a16="http://schemas.microsoft.com/office/drawing/2014/main" id="{192F102F-39E4-42F0-B3E6-F11A33EA36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768485" y="1300551"/>
                  <a:ext cx="582948" cy="543385"/>
                </a:xfrm>
                <a:prstGeom prst="rect">
                  <a:avLst/>
                </a:prstGeom>
              </p:spPr>
            </p:pic>
            <p:pic>
              <p:nvPicPr>
                <p:cNvPr id="111" name="Imagen 110">
                  <a:extLst>
                    <a:ext uri="{FF2B5EF4-FFF2-40B4-BE49-F238E27FC236}">
                      <a16:creationId xmlns:a16="http://schemas.microsoft.com/office/drawing/2014/main" id="{E31B78E9-BFBE-4A68-BA36-8501900465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558071" y="1301172"/>
                  <a:ext cx="594986" cy="541665"/>
                </a:xfrm>
                <a:prstGeom prst="rect">
                  <a:avLst/>
                </a:prstGeom>
              </p:spPr>
            </p:pic>
            <p:pic>
              <p:nvPicPr>
                <p:cNvPr id="109" name="Imagen 108">
                  <a:extLst>
                    <a:ext uri="{FF2B5EF4-FFF2-40B4-BE49-F238E27FC236}">
                      <a16:creationId xmlns:a16="http://schemas.microsoft.com/office/drawing/2014/main" id="{B0308C24-D95A-43D4-B9F1-1A939031E0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165638" y="1306032"/>
                  <a:ext cx="598309" cy="542772"/>
                </a:xfrm>
                <a:prstGeom prst="rect">
                  <a:avLst/>
                </a:prstGeom>
              </p:spPr>
            </p:pic>
            <p:pic>
              <p:nvPicPr>
                <p:cNvPr id="105" name="Imagen 104">
                  <a:extLst>
                    <a:ext uri="{FF2B5EF4-FFF2-40B4-BE49-F238E27FC236}">
                      <a16:creationId xmlns:a16="http://schemas.microsoft.com/office/drawing/2014/main" id="{6ABA9FC9-490C-4EFC-8E6B-770646D601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353851" y="759831"/>
                  <a:ext cx="595458" cy="540312"/>
                </a:xfrm>
                <a:prstGeom prst="rect">
                  <a:avLst/>
                </a:prstGeom>
              </p:spPr>
            </p:pic>
            <p:pic>
              <p:nvPicPr>
                <p:cNvPr id="103" name="Imagen 102">
                  <a:extLst>
                    <a:ext uri="{FF2B5EF4-FFF2-40B4-BE49-F238E27FC236}">
                      <a16:creationId xmlns:a16="http://schemas.microsoft.com/office/drawing/2014/main" id="{465D9B96-B2DB-4363-AD7B-5C517DD3B8A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7766425" y="760969"/>
                  <a:ext cx="589962" cy="539174"/>
                </a:xfrm>
                <a:prstGeom prst="rect">
                  <a:avLst/>
                </a:prstGeom>
              </p:spPr>
            </p:pic>
            <p:pic>
              <p:nvPicPr>
                <p:cNvPr id="101" name="Imagen 100">
                  <a:extLst>
                    <a:ext uri="{FF2B5EF4-FFF2-40B4-BE49-F238E27FC236}">
                      <a16:creationId xmlns:a16="http://schemas.microsoft.com/office/drawing/2014/main" id="{0FE0826E-C2C9-4760-A6C6-B1C866923B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60676" y="758636"/>
                  <a:ext cx="589963" cy="549628"/>
                </a:xfrm>
                <a:prstGeom prst="rect">
                  <a:avLst/>
                </a:prstGeom>
              </p:spPr>
            </p:pic>
            <p:pic>
              <p:nvPicPr>
                <p:cNvPr id="99" name="Imagen 98">
                  <a:extLst>
                    <a:ext uri="{FF2B5EF4-FFF2-40B4-BE49-F238E27FC236}">
                      <a16:creationId xmlns:a16="http://schemas.microsoft.com/office/drawing/2014/main" id="{3B14DF0B-4EB3-4F9F-8461-AF600E2914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7167088" y="764967"/>
                  <a:ext cx="598928" cy="549628"/>
                </a:xfrm>
                <a:prstGeom prst="rect">
                  <a:avLst/>
                </a:prstGeom>
              </p:spPr>
            </p:pic>
            <p:pic>
              <p:nvPicPr>
                <p:cNvPr id="6" name="Imagen 5">
                  <a:extLst>
                    <a:ext uri="{FF2B5EF4-FFF2-40B4-BE49-F238E27FC236}">
                      <a16:creationId xmlns:a16="http://schemas.microsoft.com/office/drawing/2014/main" id="{8042D406-1346-4FEC-B93C-74DEE62889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353972" y="225560"/>
                  <a:ext cx="595458" cy="534721"/>
                </a:xfrm>
                <a:prstGeom prst="rect">
                  <a:avLst/>
                </a:prstGeom>
              </p:spPr>
            </p:pic>
            <p:pic>
              <p:nvPicPr>
                <p:cNvPr id="5" name="Imagen 4">
                  <a:extLst>
                    <a:ext uri="{FF2B5EF4-FFF2-40B4-BE49-F238E27FC236}">
                      <a16:creationId xmlns:a16="http://schemas.microsoft.com/office/drawing/2014/main" id="{9284BFD2-FAE1-4C06-8118-B7EA9A3AA7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766305" y="224767"/>
                  <a:ext cx="596034" cy="534721"/>
                </a:xfrm>
                <a:prstGeom prst="rect">
                  <a:avLst/>
                </a:prstGeom>
              </p:spPr>
            </p:pic>
            <p:pic>
              <p:nvPicPr>
                <p:cNvPr id="4" name="Imagen 3">
                  <a:extLst>
                    <a:ext uri="{FF2B5EF4-FFF2-40B4-BE49-F238E27FC236}">
                      <a16:creationId xmlns:a16="http://schemas.microsoft.com/office/drawing/2014/main" id="{FC4A1027-7C9F-4309-860F-3D29163D93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558038" y="225277"/>
                  <a:ext cx="599513" cy="537543"/>
                </a:xfrm>
                <a:prstGeom prst="rect">
                  <a:avLst/>
                </a:prstGeom>
              </p:spPr>
            </p:pic>
            <p:pic>
              <p:nvPicPr>
                <p:cNvPr id="3" name="Imagen 2">
                  <a:extLst>
                    <a:ext uri="{FF2B5EF4-FFF2-40B4-BE49-F238E27FC236}">
                      <a16:creationId xmlns:a16="http://schemas.microsoft.com/office/drawing/2014/main" id="{977EE118-BC04-4919-9406-6482F74C9C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7164878" y="229333"/>
                  <a:ext cx="599513" cy="539648"/>
                </a:xfrm>
                <a:prstGeom prst="rect">
                  <a:avLst/>
                </a:prstGeom>
              </p:spPr>
            </p:pic>
            <p:grpSp>
              <p:nvGrpSpPr>
                <p:cNvPr id="68" name="Grupo 67">
                  <a:extLst>
                    <a:ext uri="{FF2B5EF4-FFF2-40B4-BE49-F238E27FC236}">
                      <a16:creationId xmlns:a16="http://schemas.microsoft.com/office/drawing/2014/main" id="{E0D77DCD-B6EF-4383-B026-FEE1F54C9A7D}"/>
                    </a:ext>
                  </a:extLst>
                </p:cNvPr>
                <p:cNvGrpSpPr/>
                <p:nvPr/>
              </p:nvGrpSpPr>
              <p:grpSpPr>
                <a:xfrm>
                  <a:off x="6223646" y="5433938"/>
                  <a:ext cx="3015677" cy="1384902"/>
                  <a:chOff x="5899538" y="5446787"/>
                  <a:chExt cx="3015677" cy="1384902"/>
                </a:xfrm>
              </p:grpSpPr>
              <p:pic>
                <p:nvPicPr>
                  <p:cNvPr id="28" name="Imagen 27"/>
                  <p:cNvPicPr>
                    <a:picLocks noChangeAspect="1"/>
                  </p:cNvPicPr>
                  <p:nvPr/>
                </p:nvPicPr>
                <p:blipFill rotWithShape="1">
                  <a:blip r:embed="rId18"/>
                  <a:srcRect l="3545" t="7183" b="1365"/>
                  <a:stretch/>
                </p:blipFill>
                <p:spPr>
                  <a:xfrm>
                    <a:off x="6163946" y="5446787"/>
                    <a:ext cx="2751269" cy="1384902"/>
                  </a:xfrm>
                  <a:prstGeom prst="rect">
                    <a:avLst/>
                  </a:prstGeom>
                </p:spPr>
              </p:pic>
              <p:sp>
                <p:nvSpPr>
                  <p:cNvPr id="29" name="CuadroTexto 28"/>
                  <p:cNvSpPr txBox="1"/>
                  <p:nvPr/>
                </p:nvSpPr>
                <p:spPr>
                  <a:xfrm>
                    <a:off x="5902282" y="5531646"/>
                    <a:ext cx="35137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30" name="CuadroTexto 29"/>
                  <p:cNvSpPr txBox="1"/>
                  <p:nvPr/>
                </p:nvSpPr>
                <p:spPr>
                  <a:xfrm>
                    <a:off x="5912362" y="5847243"/>
                    <a:ext cx="344966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31" name="CuadroTexto 30"/>
                  <p:cNvSpPr txBox="1"/>
                  <p:nvPr/>
                </p:nvSpPr>
                <p:spPr>
                  <a:xfrm>
                    <a:off x="5899538" y="6153527"/>
                    <a:ext cx="357790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32" name="CuadroTexto 31"/>
                  <p:cNvSpPr txBox="1"/>
                  <p:nvPr/>
                </p:nvSpPr>
                <p:spPr>
                  <a:xfrm>
                    <a:off x="5911809" y="6459811"/>
                    <a:ext cx="35137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  <p:sp>
              <p:nvSpPr>
                <p:cNvPr id="33" name="CuadroTexto 32">
                  <a:extLst>
                    <a:ext uri="{FF2B5EF4-FFF2-40B4-BE49-F238E27FC236}">
                      <a16:creationId xmlns:a16="http://schemas.microsoft.com/office/drawing/2014/main" id="{47368CA8-38BE-4DD2-9676-72FBC1546844}"/>
                    </a:ext>
                  </a:extLst>
                </p:cNvPr>
                <p:cNvSpPr txBox="1"/>
                <p:nvPr/>
              </p:nvSpPr>
              <p:spPr>
                <a:xfrm>
                  <a:off x="6049735" y="102640"/>
                  <a:ext cx="545342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DNAM-PE</a:t>
                  </a:r>
                </a:p>
              </p:txBody>
            </p:sp>
            <p:pic>
              <p:nvPicPr>
                <p:cNvPr id="2" name="Imagen 1">
                  <a:extLst>
                    <a:ext uri="{FF2B5EF4-FFF2-40B4-BE49-F238E27FC236}">
                      <a16:creationId xmlns:a16="http://schemas.microsoft.com/office/drawing/2014/main" id="{7FC187BE-7593-438F-8840-1BE8ECC7F92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013196" y="230394"/>
                  <a:ext cx="595458" cy="538587"/>
                </a:xfrm>
                <a:prstGeom prst="rect">
                  <a:avLst/>
                </a:prstGeom>
              </p:spPr>
            </p:pic>
            <p:sp>
              <p:nvSpPr>
                <p:cNvPr id="79" name="CuadroTexto 78">
                  <a:extLst>
                    <a:ext uri="{FF2B5EF4-FFF2-40B4-BE49-F238E27FC236}">
                      <a16:creationId xmlns:a16="http://schemas.microsoft.com/office/drawing/2014/main" id="{B0FFA663-D0E6-4CFF-BA4A-2455F30A7814}"/>
                    </a:ext>
                  </a:extLst>
                </p:cNvPr>
                <p:cNvSpPr txBox="1"/>
                <p:nvPr/>
              </p:nvSpPr>
              <p:spPr>
                <a:xfrm>
                  <a:off x="7207098" y="105516"/>
                  <a:ext cx="567784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TIGIT-APC</a:t>
                  </a:r>
                </a:p>
              </p:txBody>
            </p:sp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4BB10EEC-E198-4345-AF8E-8498CD00AA00}"/>
                    </a:ext>
                  </a:extLst>
                </p:cNvPr>
                <p:cNvSpPr txBox="1"/>
                <p:nvPr/>
              </p:nvSpPr>
              <p:spPr>
                <a:xfrm>
                  <a:off x="6489831" y="98131"/>
                  <a:ext cx="813043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NKG2D-APC-Cy7</a:t>
                  </a:r>
                </a:p>
              </p:txBody>
            </p:sp>
            <p:sp>
              <p:nvSpPr>
                <p:cNvPr id="83" name="CuadroTexto 82">
                  <a:extLst>
                    <a:ext uri="{FF2B5EF4-FFF2-40B4-BE49-F238E27FC236}">
                      <a16:creationId xmlns:a16="http://schemas.microsoft.com/office/drawing/2014/main" id="{BC5BDCA4-46F7-4421-A6F6-902933E8B115}"/>
                    </a:ext>
                  </a:extLst>
                </p:cNvPr>
                <p:cNvSpPr txBox="1"/>
                <p:nvPr/>
              </p:nvSpPr>
              <p:spPr>
                <a:xfrm>
                  <a:off x="7799739" y="106502"/>
                  <a:ext cx="59824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PD1-BV421</a:t>
                  </a:r>
                </a:p>
              </p:txBody>
            </p:sp>
            <p:sp>
              <p:nvSpPr>
                <p:cNvPr id="85" name="CuadroTexto 84">
                  <a:extLst>
                    <a:ext uri="{FF2B5EF4-FFF2-40B4-BE49-F238E27FC236}">
                      <a16:creationId xmlns:a16="http://schemas.microsoft.com/office/drawing/2014/main" id="{5D44DBB6-0D94-4A01-AD67-7A2E4F32037C}"/>
                    </a:ext>
                  </a:extLst>
                </p:cNvPr>
                <p:cNvSpPr txBox="1"/>
                <p:nvPr/>
              </p:nvSpPr>
              <p:spPr>
                <a:xfrm>
                  <a:off x="8352596" y="101267"/>
                  <a:ext cx="647934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Tim-3 BV510</a:t>
                  </a:r>
                </a:p>
              </p:txBody>
            </p:sp>
            <p:sp>
              <p:nvSpPr>
                <p:cNvPr id="89" name="CuadroTexto 88">
                  <a:extLst>
                    <a:ext uri="{FF2B5EF4-FFF2-40B4-BE49-F238E27FC236}">
                      <a16:creationId xmlns:a16="http://schemas.microsoft.com/office/drawing/2014/main" id="{D91B200D-72AB-4360-A4AA-9FBBE9B4EDFE}"/>
                    </a:ext>
                  </a:extLst>
                </p:cNvPr>
                <p:cNvSpPr txBox="1"/>
                <p:nvPr/>
              </p:nvSpPr>
              <p:spPr>
                <a:xfrm>
                  <a:off x="8843443" y="323127"/>
                  <a:ext cx="37702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pic>
              <p:nvPicPr>
                <p:cNvPr id="97" name="Imagen 96">
                  <a:extLst>
                    <a:ext uri="{FF2B5EF4-FFF2-40B4-BE49-F238E27FC236}">
                      <a16:creationId xmlns:a16="http://schemas.microsoft.com/office/drawing/2014/main" id="{644CCB0B-E08C-4F98-AC45-006E82850B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001299" y="779925"/>
                  <a:ext cx="589824" cy="549628"/>
                </a:xfrm>
                <a:prstGeom prst="rect">
                  <a:avLst/>
                </a:prstGeom>
              </p:spPr>
            </p:pic>
            <p:pic>
              <p:nvPicPr>
                <p:cNvPr id="107" name="Imagen 106">
                  <a:extLst>
                    <a:ext uri="{FF2B5EF4-FFF2-40B4-BE49-F238E27FC236}">
                      <a16:creationId xmlns:a16="http://schemas.microsoft.com/office/drawing/2014/main" id="{288F6D9C-36EB-42D9-AD56-BB64931D6F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010665" y="1320927"/>
                  <a:ext cx="591380" cy="549580"/>
                </a:xfrm>
                <a:prstGeom prst="rect">
                  <a:avLst/>
                </a:prstGeom>
              </p:spPr>
            </p:pic>
            <p:sp>
              <p:nvSpPr>
                <p:cNvPr id="93" name="CuadroTexto 92">
                  <a:extLst>
                    <a:ext uri="{FF2B5EF4-FFF2-40B4-BE49-F238E27FC236}">
                      <a16:creationId xmlns:a16="http://schemas.microsoft.com/office/drawing/2014/main" id="{612728F9-DECC-46AE-A17F-89C5853F296F}"/>
                    </a:ext>
                  </a:extLst>
                </p:cNvPr>
                <p:cNvSpPr txBox="1"/>
                <p:nvPr/>
              </p:nvSpPr>
              <p:spPr>
                <a:xfrm>
                  <a:off x="8854281" y="1436145"/>
                  <a:ext cx="385042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pic>
              <p:nvPicPr>
                <p:cNvPr id="117" name="Imagen 116">
                  <a:extLst>
                    <a:ext uri="{FF2B5EF4-FFF2-40B4-BE49-F238E27FC236}">
                      <a16:creationId xmlns:a16="http://schemas.microsoft.com/office/drawing/2014/main" id="{56BC8374-7CB7-4E66-A7BA-B00BC9F13F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6012493" y="1852225"/>
                  <a:ext cx="594986" cy="550596"/>
                </a:xfrm>
                <a:prstGeom prst="rect">
                  <a:avLst/>
                </a:prstGeom>
              </p:spPr>
            </p:pic>
            <p:sp>
              <p:nvSpPr>
                <p:cNvPr id="95" name="CuadroTexto 94">
                  <a:extLst>
                    <a:ext uri="{FF2B5EF4-FFF2-40B4-BE49-F238E27FC236}">
                      <a16:creationId xmlns:a16="http://schemas.microsoft.com/office/drawing/2014/main" id="{816E11DD-E10A-490C-A5C8-73CE7946A224}"/>
                    </a:ext>
                  </a:extLst>
                </p:cNvPr>
                <p:cNvSpPr txBox="1"/>
                <p:nvPr/>
              </p:nvSpPr>
              <p:spPr>
                <a:xfrm>
                  <a:off x="8862297" y="1977962"/>
                  <a:ext cx="37702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grpSp>
              <p:nvGrpSpPr>
                <p:cNvPr id="100" name="Grupo 99">
                  <a:extLst>
                    <a:ext uri="{FF2B5EF4-FFF2-40B4-BE49-F238E27FC236}">
                      <a16:creationId xmlns:a16="http://schemas.microsoft.com/office/drawing/2014/main" id="{9663BF30-41DE-4213-A9F9-723EF3526EEF}"/>
                    </a:ext>
                  </a:extLst>
                </p:cNvPr>
                <p:cNvGrpSpPr/>
                <p:nvPr/>
              </p:nvGrpSpPr>
              <p:grpSpPr>
                <a:xfrm>
                  <a:off x="3296109" y="178487"/>
                  <a:ext cx="2400946" cy="2433799"/>
                  <a:chOff x="3288380" y="234889"/>
                  <a:chExt cx="2400946" cy="2433799"/>
                </a:xfrm>
              </p:grpSpPr>
              <p:pic>
                <p:nvPicPr>
                  <p:cNvPr id="62" name="Imagen 61">
                    <a:extLst>
                      <a:ext uri="{FF2B5EF4-FFF2-40B4-BE49-F238E27FC236}">
                        <a16:creationId xmlns:a16="http://schemas.microsoft.com/office/drawing/2014/main" id="{2EDB9F09-951D-43B3-BFB1-EC1D62135D2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3"/>
                  <a:stretch>
                    <a:fillRect/>
                  </a:stretch>
                </p:blipFill>
                <p:spPr>
                  <a:xfrm>
                    <a:off x="4575472" y="1528764"/>
                    <a:ext cx="1072571" cy="1022066"/>
                  </a:xfrm>
                  <a:prstGeom prst="rect">
                    <a:avLst/>
                  </a:prstGeom>
                </p:spPr>
              </p:pic>
              <p:pic>
                <p:nvPicPr>
                  <p:cNvPr id="63" name="Imagen 62">
                    <a:extLst>
                      <a:ext uri="{FF2B5EF4-FFF2-40B4-BE49-F238E27FC236}">
                        <a16:creationId xmlns:a16="http://schemas.microsoft.com/office/drawing/2014/main" id="{E3884289-37BC-4632-A5EB-911AD852F91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3402167" y="361976"/>
                    <a:ext cx="1096717" cy="986363"/>
                  </a:xfrm>
                  <a:prstGeom prst="rect">
                    <a:avLst/>
                  </a:prstGeom>
                </p:spPr>
              </p:pic>
              <p:pic>
                <p:nvPicPr>
                  <p:cNvPr id="64" name="Imagen 63">
                    <a:extLst>
                      <a:ext uri="{FF2B5EF4-FFF2-40B4-BE49-F238E27FC236}">
                        <a16:creationId xmlns:a16="http://schemas.microsoft.com/office/drawing/2014/main" id="{870E3C89-8FA4-4326-9463-14F805AF69D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4585130" y="356913"/>
                    <a:ext cx="1072575" cy="991426"/>
                  </a:xfrm>
                  <a:prstGeom prst="rect">
                    <a:avLst/>
                  </a:prstGeom>
                </p:spPr>
              </p:pic>
              <p:pic>
                <p:nvPicPr>
                  <p:cNvPr id="65" name="Imagen 64">
                    <a:extLst>
                      <a:ext uri="{FF2B5EF4-FFF2-40B4-BE49-F238E27FC236}">
                        <a16:creationId xmlns:a16="http://schemas.microsoft.com/office/drawing/2014/main" id="{B4FF468C-A1D1-4531-AA47-A19AE5AD0D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3424993" y="1528058"/>
                    <a:ext cx="1072570" cy="1022066"/>
                  </a:xfrm>
                  <a:prstGeom prst="rect">
                    <a:avLst/>
                  </a:prstGeom>
                </p:spPr>
              </p:pic>
              <p:sp>
                <p:nvSpPr>
                  <p:cNvPr id="38" name="CuadroTexto 37">
                    <a:extLst>
                      <a:ext uri="{FF2B5EF4-FFF2-40B4-BE49-F238E27FC236}">
                        <a16:creationId xmlns:a16="http://schemas.microsoft.com/office/drawing/2014/main" id="{4C939797-6949-41DF-8A92-F866D5DFA4B8}"/>
                      </a:ext>
                    </a:extLst>
                  </p:cNvPr>
                  <p:cNvSpPr txBox="1"/>
                  <p:nvPr/>
                </p:nvSpPr>
                <p:spPr>
                  <a:xfrm>
                    <a:off x="3754061" y="2483124"/>
                    <a:ext cx="538930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CD3-FITC</a:t>
                    </a:r>
                  </a:p>
                </p:txBody>
              </p:sp>
              <p:sp>
                <p:nvSpPr>
                  <p:cNvPr id="127" name="CuadroTexto 126">
                    <a:extLst>
                      <a:ext uri="{FF2B5EF4-FFF2-40B4-BE49-F238E27FC236}">
                        <a16:creationId xmlns:a16="http://schemas.microsoft.com/office/drawing/2014/main" id="{22C50F64-72C4-47A1-BCFB-691945DB0FD8}"/>
                      </a:ext>
                    </a:extLst>
                  </p:cNvPr>
                  <p:cNvSpPr txBox="1"/>
                  <p:nvPr/>
                </p:nvSpPr>
                <p:spPr>
                  <a:xfrm>
                    <a:off x="4737695" y="2478469"/>
                    <a:ext cx="873957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CD16-PerCP-Cy5.5</a:t>
                    </a:r>
                  </a:p>
                </p:txBody>
              </p:sp>
              <p:sp>
                <p:nvSpPr>
                  <p:cNvPr id="129" name="CuadroTexto 128">
                    <a:extLst>
                      <a:ext uri="{FF2B5EF4-FFF2-40B4-BE49-F238E27FC236}">
                        <a16:creationId xmlns:a16="http://schemas.microsoft.com/office/drawing/2014/main" id="{B482D796-3BE0-4839-8CDB-764DA787C28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227767" y="1918739"/>
                    <a:ext cx="679994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CD56-PE-Cy7</a:t>
                    </a:r>
                  </a:p>
                </p:txBody>
              </p:sp>
              <p:sp>
                <p:nvSpPr>
                  <p:cNvPr id="131" name="CuadroTexto 130">
                    <a:extLst>
                      <a:ext uri="{FF2B5EF4-FFF2-40B4-BE49-F238E27FC236}">
                        <a16:creationId xmlns:a16="http://schemas.microsoft.com/office/drawing/2014/main" id="{E3CEB0FF-022D-459C-9C4E-42D12AD52CB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173658" y="730597"/>
                    <a:ext cx="421910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FSC-H</a:t>
                    </a:r>
                  </a:p>
                </p:txBody>
              </p:sp>
              <p:sp>
                <p:nvSpPr>
                  <p:cNvPr id="133" name="CuadroTexto 132">
                    <a:extLst>
                      <a:ext uri="{FF2B5EF4-FFF2-40B4-BE49-F238E27FC236}">
                        <a16:creationId xmlns:a16="http://schemas.microsoft.com/office/drawing/2014/main" id="{86ADBD6F-3DAE-4246-9DBE-00222C0E7E73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344647" y="723246"/>
                    <a:ext cx="425116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SSC-A</a:t>
                    </a:r>
                  </a:p>
                </p:txBody>
              </p:sp>
              <p:sp>
                <p:nvSpPr>
                  <p:cNvPr id="135" name="CuadroTexto 134">
                    <a:extLst>
                      <a:ext uri="{FF2B5EF4-FFF2-40B4-BE49-F238E27FC236}">
                        <a16:creationId xmlns:a16="http://schemas.microsoft.com/office/drawing/2014/main" id="{834A6D81-510D-4AAF-B3D5-082DC300C14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172056" y="1854424"/>
                    <a:ext cx="425116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SSC-A</a:t>
                    </a:r>
                  </a:p>
                </p:txBody>
              </p:sp>
              <p:sp>
                <p:nvSpPr>
                  <p:cNvPr id="137" name="CuadroTexto 136">
                    <a:extLst>
                      <a:ext uri="{FF2B5EF4-FFF2-40B4-BE49-F238E27FC236}">
                        <a16:creationId xmlns:a16="http://schemas.microsoft.com/office/drawing/2014/main" id="{9492A7B0-DEEC-40D6-A490-1288B2E256CE}"/>
                      </a:ext>
                    </a:extLst>
                  </p:cNvPr>
                  <p:cNvSpPr txBox="1"/>
                  <p:nvPr/>
                </p:nvSpPr>
                <p:spPr>
                  <a:xfrm>
                    <a:off x="4963947" y="1309996"/>
                    <a:ext cx="421910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FSC-A</a:t>
                    </a:r>
                  </a:p>
                </p:txBody>
              </p:sp>
              <p:sp>
                <p:nvSpPr>
                  <p:cNvPr id="139" name="CuadroTexto 138">
                    <a:extLst>
                      <a:ext uri="{FF2B5EF4-FFF2-40B4-BE49-F238E27FC236}">
                        <a16:creationId xmlns:a16="http://schemas.microsoft.com/office/drawing/2014/main" id="{3C6E1BF0-414B-4669-A388-3F0CF137EA95}"/>
                      </a:ext>
                    </a:extLst>
                  </p:cNvPr>
                  <p:cNvSpPr txBox="1"/>
                  <p:nvPr/>
                </p:nvSpPr>
                <p:spPr>
                  <a:xfrm>
                    <a:off x="3812359" y="1292122"/>
                    <a:ext cx="421910" cy="18556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FSC-A</a:t>
                    </a:r>
                  </a:p>
                </p:txBody>
              </p:sp>
              <p:sp>
                <p:nvSpPr>
                  <p:cNvPr id="141" name="CuadroTexto 140">
                    <a:extLst>
                      <a:ext uri="{FF2B5EF4-FFF2-40B4-BE49-F238E27FC236}">
                        <a16:creationId xmlns:a16="http://schemas.microsoft.com/office/drawing/2014/main" id="{37314926-D918-4209-9101-49208D42FE9B}"/>
                      </a:ext>
                    </a:extLst>
                  </p:cNvPr>
                  <p:cNvSpPr txBox="1"/>
                  <p:nvPr/>
                </p:nvSpPr>
                <p:spPr>
                  <a:xfrm>
                    <a:off x="3658836" y="1681846"/>
                    <a:ext cx="404278" cy="2787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s-MX" sz="606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CD3-</a:t>
                    </a:r>
                  </a:p>
                  <a:p>
                    <a:pPr algn="ctr"/>
                    <a:r>
                      <a:rPr lang="es-MX" sz="606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26.6%</a:t>
                    </a:r>
                  </a:p>
                </p:txBody>
              </p:sp>
              <p:sp>
                <p:nvSpPr>
                  <p:cNvPr id="143" name="CuadroTexto 142">
                    <a:extLst>
                      <a:ext uri="{FF2B5EF4-FFF2-40B4-BE49-F238E27FC236}">
                        <a16:creationId xmlns:a16="http://schemas.microsoft.com/office/drawing/2014/main" id="{ED380CF8-C646-44BC-9A60-3B128EF82F18}"/>
                      </a:ext>
                    </a:extLst>
                  </p:cNvPr>
                  <p:cNvSpPr txBox="1"/>
                  <p:nvPr/>
                </p:nvSpPr>
                <p:spPr>
                  <a:xfrm>
                    <a:off x="4679832" y="1429638"/>
                    <a:ext cx="418704" cy="212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779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CD3-</a:t>
                    </a:r>
                  </a:p>
                </p:txBody>
              </p:sp>
              <p:sp>
                <p:nvSpPr>
                  <p:cNvPr id="145" name="CuadroTexto 144">
                    <a:extLst>
                      <a:ext uri="{FF2B5EF4-FFF2-40B4-BE49-F238E27FC236}">
                        <a16:creationId xmlns:a16="http://schemas.microsoft.com/office/drawing/2014/main" id="{C656DB70-1233-4C8B-B497-FB49CC605146}"/>
                      </a:ext>
                    </a:extLst>
                  </p:cNvPr>
                  <p:cNvSpPr txBox="1"/>
                  <p:nvPr/>
                </p:nvSpPr>
                <p:spPr>
                  <a:xfrm>
                    <a:off x="4954350" y="1009559"/>
                    <a:ext cx="665567" cy="2787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 err="1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Lymphocyte</a:t>
                    </a:r>
                    <a:r>
                      <a:rPr lang="es-MX" sz="606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</a:p>
                  <a:p>
                    <a:r>
                      <a:rPr lang="es-MX" sz="606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79.4%</a:t>
                    </a:r>
                  </a:p>
                </p:txBody>
              </p:sp>
              <p:sp>
                <p:nvSpPr>
                  <p:cNvPr id="147" name="CuadroTexto 146">
                    <a:extLst>
                      <a:ext uri="{FF2B5EF4-FFF2-40B4-BE49-F238E27FC236}">
                        <a16:creationId xmlns:a16="http://schemas.microsoft.com/office/drawing/2014/main" id="{205C6A1F-8E89-4367-8F65-05CB867AA23A}"/>
                      </a:ext>
                    </a:extLst>
                  </p:cNvPr>
                  <p:cNvSpPr txBox="1"/>
                  <p:nvPr/>
                </p:nvSpPr>
                <p:spPr>
                  <a:xfrm>
                    <a:off x="3528121" y="1434180"/>
                    <a:ext cx="801823" cy="212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779" b="1" dirty="0" err="1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Lymphocyte</a:t>
                    </a:r>
                    <a:r>
                      <a:rPr lang="es-MX" sz="779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149" name="CuadroTexto 148">
                    <a:extLst>
                      <a:ext uri="{FF2B5EF4-FFF2-40B4-BE49-F238E27FC236}">
                        <a16:creationId xmlns:a16="http://schemas.microsoft.com/office/drawing/2014/main" id="{1CA5806A-8637-4A55-A5B1-2037B0F1AF54}"/>
                      </a:ext>
                    </a:extLst>
                  </p:cNvPr>
                  <p:cNvSpPr txBox="1"/>
                  <p:nvPr/>
                </p:nvSpPr>
                <p:spPr>
                  <a:xfrm>
                    <a:off x="4675788" y="234889"/>
                    <a:ext cx="601447" cy="212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779" b="1" dirty="0" err="1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Singlets</a:t>
                    </a:r>
                    <a:r>
                      <a:rPr lang="es-MX" sz="779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</a:p>
                </p:txBody>
              </p:sp>
              <p:sp>
                <p:nvSpPr>
                  <p:cNvPr id="151" name="CuadroTexto 150">
                    <a:extLst>
                      <a:ext uri="{FF2B5EF4-FFF2-40B4-BE49-F238E27FC236}">
                        <a16:creationId xmlns:a16="http://schemas.microsoft.com/office/drawing/2014/main" id="{C9E1EE99-A08F-4469-92F3-2B668B354CDD}"/>
                      </a:ext>
                    </a:extLst>
                  </p:cNvPr>
                  <p:cNvSpPr txBox="1"/>
                  <p:nvPr/>
                </p:nvSpPr>
                <p:spPr>
                  <a:xfrm>
                    <a:off x="3611758" y="706370"/>
                    <a:ext cx="506870" cy="2787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606" b="1" dirty="0" err="1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Singlets</a:t>
                    </a:r>
                    <a:r>
                      <a:rPr lang="es-MX" sz="606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</a:p>
                  <a:p>
                    <a:r>
                      <a:rPr lang="es-MX" sz="606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97.5 %</a:t>
                    </a:r>
                  </a:p>
                </p:txBody>
              </p:sp>
              <p:sp>
                <p:nvSpPr>
                  <p:cNvPr id="153" name="CuadroTexto 152">
                    <a:extLst>
                      <a:ext uri="{FF2B5EF4-FFF2-40B4-BE49-F238E27FC236}">
                        <a16:creationId xmlns:a16="http://schemas.microsoft.com/office/drawing/2014/main" id="{D6946813-6178-4864-A110-69E24DE0C544}"/>
                      </a:ext>
                    </a:extLst>
                  </p:cNvPr>
                  <p:cNvSpPr txBox="1"/>
                  <p:nvPr/>
                </p:nvSpPr>
                <p:spPr>
                  <a:xfrm>
                    <a:off x="4679332" y="1557715"/>
                    <a:ext cx="992579" cy="21666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52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CD56</a:t>
                    </a:r>
                    <a:r>
                      <a:rPr lang="es-MX" sz="779" b="1" baseline="30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bright</a:t>
                    </a:r>
                    <a:r>
                      <a:rPr lang="es-MX" sz="52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CD16</a:t>
                    </a:r>
                    <a:r>
                      <a:rPr lang="es-MX" sz="1212" b="1" baseline="30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 </a:t>
                    </a:r>
                    <a:r>
                      <a:rPr lang="es-MX" sz="52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(1.7%)</a:t>
                    </a:r>
                  </a:p>
                </p:txBody>
              </p:sp>
              <p:sp>
                <p:nvSpPr>
                  <p:cNvPr id="158" name="Rectángulo 157">
                    <a:extLst>
                      <a:ext uri="{FF2B5EF4-FFF2-40B4-BE49-F238E27FC236}">
                        <a16:creationId xmlns:a16="http://schemas.microsoft.com/office/drawing/2014/main" id="{9AF68223-B6D6-4DC9-BB5A-BEA8D5B132CE}"/>
                      </a:ext>
                    </a:extLst>
                  </p:cNvPr>
                  <p:cNvSpPr/>
                  <p:nvPr/>
                </p:nvSpPr>
                <p:spPr>
                  <a:xfrm>
                    <a:off x="3288380" y="268688"/>
                    <a:ext cx="2400946" cy="2361016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 sz="1559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91" name="CuadroTexto 90">
                  <a:extLst>
                    <a:ext uri="{FF2B5EF4-FFF2-40B4-BE49-F238E27FC236}">
                      <a16:creationId xmlns:a16="http://schemas.microsoft.com/office/drawing/2014/main" id="{4A6208CE-4445-4BDA-9428-C9699F8AB033}"/>
                    </a:ext>
                  </a:extLst>
                </p:cNvPr>
                <p:cNvSpPr txBox="1"/>
                <p:nvPr/>
              </p:nvSpPr>
              <p:spPr>
                <a:xfrm>
                  <a:off x="8854281" y="871039"/>
                  <a:ext cx="370614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162" name="CuadroTexto 161">
                  <a:extLst>
                    <a:ext uri="{FF2B5EF4-FFF2-40B4-BE49-F238E27FC236}">
                      <a16:creationId xmlns:a16="http://schemas.microsoft.com/office/drawing/2014/main" id="{CCB9A1EE-5343-441B-91FC-27EA2D1D3C05}"/>
                    </a:ext>
                  </a:extLst>
                </p:cNvPr>
                <p:cNvSpPr txBox="1"/>
                <p:nvPr/>
              </p:nvSpPr>
              <p:spPr>
                <a:xfrm>
                  <a:off x="3204484" y="2664033"/>
                  <a:ext cx="32573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C)</a:t>
                  </a:r>
                </a:p>
              </p:txBody>
            </p:sp>
            <p:sp>
              <p:nvSpPr>
                <p:cNvPr id="164" name="CuadroTexto 163">
                  <a:extLst>
                    <a:ext uri="{FF2B5EF4-FFF2-40B4-BE49-F238E27FC236}">
                      <a16:creationId xmlns:a16="http://schemas.microsoft.com/office/drawing/2014/main" id="{23B011EE-A93C-4C3B-9775-1EC385AB5CD3}"/>
                    </a:ext>
                  </a:extLst>
                </p:cNvPr>
                <p:cNvSpPr txBox="1"/>
                <p:nvPr/>
              </p:nvSpPr>
              <p:spPr>
                <a:xfrm>
                  <a:off x="5096117" y="2656460"/>
                  <a:ext cx="32573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D)</a:t>
                  </a:r>
                </a:p>
              </p:txBody>
            </p:sp>
            <p:sp>
              <p:nvSpPr>
                <p:cNvPr id="166" name="CuadroTexto 165">
                  <a:extLst>
                    <a:ext uri="{FF2B5EF4-FFF2-40B4-BE49-F238E27FC236}">
                      <a16:creationId xmlns:a16="http://schemas.microsoft.com/office/drawing/2014/main" id="{EAFA0D3C-3A8D-4331-A57A-6B3AEF400B23}"/>
                    </a:ext>
                  </a:extLst>
                </p:cNvPr>
                <p:cNvSpPr txBox="1"/>
                <p:nvPr/>
              </p:nvSpPr>
              <p:spPr>
                <a:xfrm>
                  <a:off x="6936680" y="2632406"/>
                  <a:ext cx="31771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E)</a:t>
                  </a:r>
                </a:p>
              </p:txBody>
            </p:sp>
            <p:sp>
              <p:nvSpPr>
                <p:cNvPr id="168" name="CuadroTexto 167">
                  <a:extLst>
                    <a:ext uri="{FF2B5EF4-FFF2-40B4-BE49-F238E27FC236}">
                      <a16:creationId xmlns:a16="http://schemas.microsoft.com/office/drawing/2014/main" id="{5521B997-7C9A-4D57-B77A-95B2B194C0B7}"/>
                    </a:ext>
                  </a:extLst>
                </p:cNvPr>
                <p:cNvSpPr txBox="1"/>
                <p:nvPr/>
              </p:nvSpPr>
              <p:spPr>
                <a:xfrm>
                  <a:off x="3242283" y="3903186"/>
                  <a:ext cx="311304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F)</a:t>
                  </a:r>
                </a:p>
              </p:txBody>
            </p:sp>
            <p:sp>
              <p:nvSpPr>
                <p:cNvPr id="170" name="CuadroTexto 169">
                  <a:extLst>
                    <a:ext uri="{FF2B5EF4-FFF2-40B4-BE49-F238E27FC236}">
                      <a16:creationId xmlns:a16="http://schemas.microsoft.com/office/drawing/2014/main" id="{D44F7B82-C918-4061-B922-A61F2B0028D3}"/>
                    </a:ext>
                  </a:extLst>
                </p:cNvPr>
                <p:cNvSpPr txBox="1"/>
                <p:nvPr/>
              </p:nvSpPr>
              <p:spPr>
                <a:xfrm>
                  <a:off x="5101781" y="3930247"/>
                  <a:ext cx="33374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G)</a:t>
                  </a:r>
                </a:p>
              </p:txBody>
            </p:sp>
            <p:sp>
              <p:nvSpPr>
                <p:cNvPr id="172" name="CuadroTexto 171">
                  <a:extLst>
                    <a:ext uri="{FF2B5EF4-FFF2-40B4-BE49-F238E27FC236}">
                      <a16:creationId xmlns:a16="http://schemas.microsoft.com/office/drawing/2014/main" id="{08390924-D254-43AF-BC5F-858BA89203AF}"/>
                    </a:ext>
                  </a:extLst>
                </p:cNvPr>
                <p:cNvSpPr txBox="1"/>
                <p:nvPr/>
              </p:nvSpPr>
              <p:spPr>
                <a:xfrm>
                  <a:off x="6970537" y="3885044"/>
                  <a:ext cx="32573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H)</a:t>
                  </a:r>
                </a:p>
              </p:txBody>
            </p:sp>
            <p:sp>
              <p:nvSpPr>
                <p:cNvPr id="176" name="CuadroTexto 175">
                  <a:extLst>
                    <a:ext uri="{FF2B5EF4-FFF2-40B4-BE49-F238E27FC236}">
                      <a16:creationId xmlns:a16="http://schemas.microsoft.com/office/drawing/2014/main" id="{352EA450-C591-40B7-959E-3D948540F54F}"/>
                    </a:ext>
                  </a:extLst>
                </p:cNvPr>
                <p:cNvSpPr txBox="1"/>
                <p:nvPr/>
              </p:nvSpPr>
              <p:spPr>
                <a:xfrm>
                  <a:off x="3226040" y="5306595"/>
                  <a:ext cx="26642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I)</a:t>
                  </a:r>
                </a:p>
              </p:txBody>
            </p:sp>
            <p:sp>
              <p:nvSpPr>
                <p:cNvPr id="186" name="CuadroTexto 185">
                  <a:extLst>
                    <a:ext uri="{FF2B5EF4-FFF2-40B4-BE49-F238E27FC236}">
                      <a16:creationId xmlns:a16="http://schemas.microsoft.com/office/drawing/2014/main" id="{580A7BB3-627F-45DD-80C2-06A2449B501B}"/>
                    </a:ext>
                  </a:extLst>
                </p:cNvPr>
                <p:cNvSpPr txBox="1"/>
                <p:nvPr/>
              </p:nvSpPr>
              <p:spPr>
                <a:xfrm>
                  <a:off x="6199552" y="5336852"/>
                  <a:ext cx="303288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J)</a:t>
                  </a:r>
                </a:p>
              </p:txBody>
            </p:sp>
            <p:pic>
              <p:nvPicPr>
                <p:cNvPr id="190" name="Imagen 189">
                  <a:extLst>
                    <a:ext uri="{FF2B5EF4-FFF2-40B4-BE49-F238E27FC236}">
                      <a16:creationId xmlns:a16="http://schemas.microsoft.com/office/drawing/2014/main" id="{1327C803-B72C-4801-A5CB-E3AABA56B9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7"/>
                <a:srcRect l="6905" t="5021" r="6997" b="1"/>
                <a:stretch/>
              </p:blipFill>
              <p:spPr>
                <a:xfrm>
                  <a:off x="7106752" y="2535038"/>
                  <a:ext cx="848375" cy="76528"/>
                </a:xfrm>
                <a:prstGeom prst="rect">
                  <a:avLst/>
                </a:prstGeom>
              </p:spPr>
            </p:pic>
            <p:sp>
              <p:nvSpPr>
                <p:cNvPr id="199" name="CuadroTexto 198">
                  <a:extLst>
                    <a:ext uri="{FF2B5EF4-FFF2-40B4-BE49-F238E27FC236}">
                      <a16:creationId xmlns:a16="http://schemas.microsoft.com/office/drawing/2014/main" id="{6DA3B9D2-A33E-4238-9CE4-6F4A4E122923}"/>
                    </a:ext>
                  </a:extLst>
                </p:cNvPr>
                <p:cNvSpPr txBox="1"/>
                <p:nvPr/>
              </p:nvSpPr>
              <p:spPr>
                <a:xfrm>
                  <a:off x="6821875" y="2465418"/>
                  <a:ext cx="362600" cy="1989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93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Low</a:t>
                  </a:r>
                </a:p>
              </p:txBody>
            </p:sp>
            <p:sp>
              <p:nvSpPr>
                <p:cNvPr id="201" name="CuadroTexto 200">
                  <a:extLst>
                    <a:ext uri="{FF2B5EF4-FFF2-40B4-BE49-F238E27FC236}">
                      <a16:creationId xmlns:a16="http://schemas.microsoft.com/office/drawing/2014/main" id="{67753711-6991-4C8D-9B5F-991A8A3B0B7F}"/>
                    </a:ext>
                  </a:extLst>
                </p:cNvPr>
                <p:cNvSpPr txBox="1"/>
                <p:nvPr/>
              </p:nvSpPr>
              <p:spPr>
                <a:xfrm>
                  <a:off x="7881617" y="2461430"/>
                  <a:ext cx="381836" cy="1989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93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High</a:t>
                  </a:r>
                </a:p>
              </p:txBody>
            </p:sp>
            <p:grpSp>
              <p:nvGrpSpPr>
                <p:cNvPr id="9" name="Grupo 8">
                  <a:extLst>
                    <a:ext uri="{FF2B5EF4-FFF2-40B4-BE49-F238E27FC236}">
                      <a16:creationId xmlns:a16="http://schemas.microsoft.com/office/drawing/2014/main" id="{B06207EB-DE9A-4CC9-8CA2-5F36DACF881B}"/>
                    </a:ext>
                  </a:extLst>
                </p:cNvPr>
                <p:cNvGrpSpPr/>
                <p:nvPr/>
              </p:nvGrpSpPr>
              <p:grpSpPr>
                <a:xfrm>
                  <a:off x="3274623" y="2585203"/>
                  <a:ext cx="1942553" cy="1570232"/>
                  <a:chOff x="3274623" y="2585203"/>
                  <a:chExt cx="1942553" cy="1570232"/>
                </a:xfrm>
              </p:grpSpPr>
              <p:pic>
                <p:nvPicPr>
                  <p:cNvPr id="11" name="Imagen 10"/>
                  <p:cNvPicPr>
                    <a:picLocks noChangeAspect="1"/>
                  </p:cNvPicPr>
                  <p:nvPr/>
                </p:nvPicPr>
                <p:blipFill rotWithShape="1">
                  <a:blip r:embed="rId28"/>
                  <a:srcRect l="10103" r="-966"/>
                  <a:stretch/>
                </p:blipFill>
                <p:spPr>
                  <a:xfrm>
                    <a:off x="3439111" y="2585203"/>
                    <a:ext cx="1778065" cy="1570232"/>
                  </a:xfrm>
                  <a:prstGeom prst="rect">
                    <a:avLst/>
                  </a:prstGeom>
                </p:spPr>
              </p:pic>
              <p:sp>
                <p:nvSpPr>
                  <p:cNvPr id="13" name="CuadroTexto 12"/>
                  <p:cNvSpPr txBox="1"/>
                  <p:nvPr/>
                </p:nvSpPr>
                <p:spPr>
                  <a:xfrm rot="16200000">
                    <a:off x="3053569" y="3205215"/>
                    <a:ext cx="654346" cy="212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79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(%)</a:t>
                    </a:r>
                  </a:p>
                </p:txBody>
              </p:sp>
              <p:sp>
                <p:nvSpPr>
                  <p:cNvPr id="8" name="Rectángulo 7">
                    <a:extLst>
                      <a:ext uri="{FF2B5EF4-FFF2-40B4-BE49-F238E27FC236}">
                        <a16:creationId xmlns:a16="http://schemas.microsoft.com/office/drawing/2014/main" id="{A31F79F1-90BA-4348-A36C-BF8FE6528F4A}"/>
                      </a:ext>
                    </a:extLst>
                  </p:cNvPr>
                  <p:cNvSpPr/>
                  <p:nvPr/>
                </p:nvSpPr>
                <p:spPr>
                  <a:xfrm>
                    <a:off x="3703308" y="3919286"/>
                    <a:ext cx="1350164" cy="11936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7" name="Rectángulo 6">
                  <a:extLst>
                    <a:ext uri="{FF2B5EF4-FFF2-40B4-BE49-F238E27FC236}">
                      <a16:creationId xmlns:a16="http://schemas.microsoft.com/office/drawing/2014/main" id="{BAADB84B-D23E-4444-94A7-E99525EA4075}"/>
                    </a:ext>
                  </a:extLst>
                </p:cNvPr>
                <p:cNvSpPr/>
                <p:nvPr/>
              </p:nvSpPr>
              <p:spPr>
                <a:xfrm>
                  <a:off x="3601896" y="3932082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grpSp>
              <p:nvGrpSpPr>
                <p:cNvPr id="20" name="Grupo 19">
                  <a:extLst>
                    <a:ext uri="{FF2B5EF4-FFF2-40B4-BE49-F238E27FC236}">
                      <a16:creationId xmlns:a16="http://schemas.microsoft.com/office/drawing/2014/main" id="{7CCB135B-A19C-4E66-BCE4-241C11A794B1}"/>
                    </a:ext>
                  </a:extLst>
                </p:cNvPr>
                <p:cNvGrpSpPr/>
                <p:nvPr/>
              </p:nvGrpSpPr>
              <p:grpSpPr>
                <a:xfrm>
                  <a:off x="5156033" y="2736787"/>
                  <a:ext cx="1877749" cy="1384902"/>
                  <a:chOff x="5156033" y="2736787"/>
                  <a:chExt cx="1877749" cy="1384902"/>
                </a:xfrm>
              </p:grpSpPr>
              <p:sp>
                <p:nvSpPr>
                  <p:cNvPr id="14" name="CuadroTexto 13"/>
                  <p:cNvSpPr txBox="1"/>
                  <p:nvPr/>
                </p:nvSpPr>
                <p:spPr>
                  <a:xfrm rot="16200000">
                    <a:off x="4759450" y="3232148"/>
                    <a:ext cx="1005403" cy="212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79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Tim-3+ (%)</a:t>
                    </a:r>
                  </a:p>
                </p:txBody>
              </p:sp>
              <p:pic>
                <p:nvPicPr>
                  <p:cNvPr id="21" name="Imagen 20"/>
                  <p:cNvPicPr>
                    <a:picLocks noChangeAspect="1"/>
                  </p:cNvPicPr>
                  <p:nvPr/>
                </p:nvPicPr>
                <p:blipFill rotWithShape="1">
                  <a:blip r:embed="rId29"/>
                  <a:srcRect l="10921" t="14058" b="8709"/>
                  <a:stretch/>
                </p:blipFill>
                <p:spPr>
                  <a:xfrm>
                    <a:off x="5278932" y="2736787"/>
                    <a:ext cx="1754850" cy="1384902"/>
                  </a:xfrm>
                  <a:prstGeom prst="rect">
                    <a:avLst/>
                  </a:prstGeom>
                </p:spPr>
              </p:pic>
              <p:sp>
                <p:nvSpPr>
                  <p:cNvPr id="19" name="Rectángulo 18">
                    <a:extLst>
                      <a:ext uri="{FF2B5EF4-FFF2-40B4-BE49-F238E27FC236}">
                        <a16:creationId xmlns:a16="http://schemas.microsoft.com/office/drawing/2014/main" id="{5924702F-F252-4591-A24A-170538A49F5F}"/>
                      </a:ext>
                    </a:extLst>
                  </p:cNvPr>
                  <p:cNvSpPr/>
                  <p:nvPr/>
                </p:nvSpPr>
                <p:spPr>
                  <a:xfrm>
                    <a:off x="5551988" y="3913601"/>
                    <a:ext cx="1350164" cy="11936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25" name="Grupo 24">
                  <a:extLst>
                    <a:ext uri="{FF2B5EF4-FFF2-40B4-BE49-F238E27FC236}">
                      <a16:creationId xmlns:a16="http://schemas.microsoft.com/office/drawing/2014/main" id="{8129A9F7-3927-4191-B0A7-4BE227DD6EC7}"/>
                    </a:ext>
                  </a:extLst>
                </p:cNvPr>
                <p:cNvGrpSpPr/>
                <p:nvPr/>
              </p:nvGrpSpPr>
              <p:grpSpPr>
                <a:xfrm>
                  <a:off x="7006695" y="2760481"/>
                  <a:ext cx="1898520" cy="1546571"/>
                  <a:chOff x="7006695" y="2760481"/>
                  <a:chExt cx="1898520" cy="1546571"/>
                </a:xfrm>
              </p:grpSpPr>
              <p:sp>
                <p:nvSpPr>
                  <p:cNvPr id="12" name="CuadroTexto 11"/>
                  <p:cNvSpPr txBox="1"/>
                  <p:nvPr/>
                </p:nvSpPr>
                <p:spPr>
                  <a:xfrm rot="16200000">
                    <a:off x="6568434" y="3264200"/>
                    <a:ext cx="1088760" cy="212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79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NKG2D+ PD-1+ (%)</a:t>
                    </a:r>
                  </a:p>
                </p:txBody>
              </p:sp>
              <p:pic>
                <p:nvPicPr>
                  <p:cNvPr id="17" name="Imagen 16"/>
                  <p:cNvPicPr>
                    <a:picLocks noChangeAspect="1"/>
                  </p:cNvPicPr>
                  <p:nvPr/>
                </p:nvPicPr>
                <p:blipFill rotWithShape="1">
                  <a:blip r:embed="rId30"/>
                  <a:srcRect l="10584" t="18711"/>
                  <a:stretch/>
                </p:blipFill>
                <p:spPr>
                  <a:xfrm>
                    <a:off x="7162250" y="2760481"/>
                    <a:ext cx="1742965" cy="1546571"/>
                  </a:xfrm>
                  <a:prstGeom prst="rect">
                    <a:avLst/>
                  </a:prstGeom>
                </p:spPr>
              </p:pic>
              <p:sp>
                <p:nvSpPr>
                  <p:cNvPr id="24" name="Rectángulo 23">
                    <a:extLst>
                      <a:ext uri="{FF2B5EF4-FFF2-40B4-BE49-F238E27FC236}">
                        <a16:creationId xmlns:a16="http://schemas.microsoft.com/office/drawing/2014/main" id="{760A6097-1024-4305-B624-5A6A287AEA4F}"/>
                      </a:ext>
                    </a:extLst>
                  </p:cNvPr>
                  <p:cNvSpPr/>
                  <p:nvPr/>
                </p:nvSpPr>
                <p:spPr>
                  <a:xfrm>
                    <a:off x="7411381" y="3904064"/>
                    <a:ext cx="1350164" cy="11936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1" name="Rectángulo 40">
                  <a:extLst>
                    <a:ext uri="{FF2B5EF4-FFF2-40B4-BE49-F238E27FC236}">
                      <a16:creationId xmlns:a16="http://schemas.microsoft.com/office/drawing/2014/main" id="{E2E27B42-49D1-47A9-A2BA-B50886B0AFC3}"/>
                    </a:ext>
                  </a:extLst>
                </p:cNvPr>
                <p:cNvSpPr/>
                <p:nvPr/>
              </p:nvSpPr>
              <p:spPr>
                <a:xfrm>
                  <a:off x="5461068" y="3941682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43" name="Rectángulo 42">
                  <a:extLst>
                    <a:ext uri="{FF2B5EF4-FFF2-40B4-BE49-F238E27FC236}">
                      <a16:creationId xmlns:a16="http://schemas.microsoft.com/office/drawing/2014/main" id="{9938F547-DA3C-4B22-A09E-99A677F111B3}"/>
                    </a:ext>
                  </a:extLst>
                </p:cNvPr>
                <p:cNvSpPr/>
                <p:nvPr/>
              </p:nvSpPr>
              <p:spPr>
                <a:xfrm>
                  <a:off x="7341946" y="3923430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46" name="Rectángulo 45">
                  <a:extLst>
                    <a:ext uri="{FF2B5EF4-FFF2-40B4-BE49-F238E27FC236}">
                      <a16:creationId xmlns:a16="http://schemas.microsoft.com/office/drawing/2014/main" id="{011DC149-EADC-4D71-9575-7138929D25B7}"/>
                    </a:ext>
                  </a:extLst>
                </p:cNvPr>
                <p:cNvSpPr/>
                <p:nvPr/>
              </p:nvSpPr>
              <p:spPr>
                <a:xfrm>
                  <a:off x="3999730" y="3938105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47" name="Rectángulo 46">
                  <a:extLst>
                    <a:ext uri="{FF2B5EF4-FFF2-40B4-BE49-F238E27FC236}">
                      <a16:creationId xmlns:a16="http://schemas.microsoft.com/office/drawing/2014/main" id="{15E3A338-C8AB-4563-870A-768718A2DE91}"/>
                    </a:ext>
                  </a:extLst>
                </p:cNvPr>
                <p:cNvSpPr/>
                <p:nvPr/>
              </p:nvSpPr>
              <p:spPr>
                <a:xfrm>
                  <a:off x="4369401" y="3940887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48" name="Rectángulo 47">
                  <a:extLst>
                    <a:ext uri="{FF2B5EF4-FFF2-40B4-BE49-F238E27FC236}">
                      <a16:creationId xmlns:a16="http://schemas.microsoft.com/office/drawing/2014/main" id="{4E147F65-E715-442E-948C-6D59D98DC690}"/>
                    </a:ext>
                  </a:extLst>
                </p:cNvPr>
                <p:cNvSpPr/>
                <p:nvPr/>
              </p:nvSpPr>
              <p:spPr>
                <a:xfrm>
                  <a:off x="4755535" y="3939318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sp>
              <p:nvSpPr>
                <p:cNvPr id="49" name="Rectángulo 48">
                  <a:extLst>
                    <a:ext uri="{FF2B5EF4-FFF2-40B4-BE49-F238E27FC236}">
                      <a16:creationId xmlns:a16="http://schemas.microsoft.com/office/drawing/2014/main" id="{5D6EB9FC-2F3D-4DCB-9190-2AB01CADC8C8}"/>
                    </a:ext>
                  </a:extLst>
                </p:cNvPr>
                <p:cNvSpPr/>
                <p:nvPr/>
              </p:nvSpPr>
              <p:spPr>
                <a:xfrm>
                  <a:off x="5842643" y="3945023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50" name="Rectángulo 49">
                  <a:extLst>
                    <a:ext uri="{FF2B5EF4-FFF2-40B4-BE49-F238E27FC236}">
                      <a16:creationId xmlns:a16="http://schemas.microsoft.com/office/drawing/2014/main" id="{170046ED-C1BE-47ED-BCEA-8660AF68EB6C}"/>
                    </a:ext>
                  </a:extLst>
                </p:cNvPr>
                <p:cNvSpPr/>
                <p:nvPr/>
              </p:nvSpPr>
              <p:spPr>
                <a:xfrm>
                  <a:off x="6217041" y="3932082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51" name="Rectángulo 50">
                  <a:extLst>
                    <a:ext uri="{FF2B5EF4-FFF2-40B4-BE49-F238E27FC236}">
                      <a16:creationId xmlns:a16="http://schemas.microsoft.com/office/drawing/2014/main" id="{E4D8AD85-8ADC-463D-8FB2-85704A56CEA9}"/>
                    </a:ext>
                  </a:extLst>
                </p:cNvPr>
                <p:cNvSpPr/>
                <p:nvPr/>
              </p:nvSpPr>
              <p:spPr>
                <a:xfrm>
                  <a:off x="6598448" y="3937424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sp>
              <p:nvSpPr>
                <p:cNvPr id="52" name="Rectángulo 51">
                  <a:extLst>
                    <a:ext uri="{FF2B5EF4-FFF2-40B4-BE49-F238E27FC236}">
                      <a16:creationId xmlns:a16="http://schemas.microsoft.com/office/drawing/2014/main" id="{DBE27F7B-5535-4CC7-A450-C18CEF6B49E0}"/>
                    </a:ext>
                  </a:extLst>
                </p:cNvPr>
                <p:cNvSpPr/>
                <p:nvPr/>
              </p:nvSpPr>
              <p:spPr>
                <a:xfrm>
                  <a:off x="7719817" y="3915246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53" name="Rectángulo 52">
                  <a:extLst>
                    <a:ext uri="{FF2B5EF4-FFF2-40B4-BE49-F238E27FC236}">
                      <a16:creationId xmlns:a16="http://schemas.microsoft.com/office/drawing/2014/main" id="{A2516784-5000-46C0-93B2-FB1A708DC89F}"/>
                    </a:ext>
                  </a:extLst>
                </p:cNvPr>
                <p:cNvSpPr/>
                <p:nvPr/>
              </p:nvSpPr>
              <p:spPr>
                <a:xfrm>
                  <a:off x="8104102" y="3912571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54" name="Rectángulo 53">
                  <a:extLst>
                    <a:ext uri="{FF2B5EF4-FFF2-40B4-BE49-F238E27FC236}">
                      <a16:creationId xmlns:a16="http://schemas.microsoft.com/office/drawing/2014/main" id="{A597F3B0-75D3-42BC-9006-83289F9551E5}"/>
                    </a:ext>
                  </a:extLst>
                </p:cNvPr>
                <p:cNvSpPr/>
                <p:nvPr/>
              </p:nvSpPr>
              <p:spPr>
                <a:xfrm>
                  <a:off x="8462983" y="3911002"/>
                  <a:ext cx="393274" cy="45719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grpSp>
              <p:nvGrpSpPr>
                <p:cNvPr id="96" name="Grupo 95">
                  <a:extLst>
                    <a:ext uri="{FF2B5EF4-FFF2-40B4-BE49-F238E27FC236}">
                      <a16:creationId xmlns:a16="http://schemas.microsoft.com/office/drawing/2014/main" id="{86C4C3A7-773B-4515-85D1-CCA5735EEE0E}"/>
                    </a:ext>
                  </a:extLst>
                </p:cNvPr>
                <p:cNvGrpSpPr/>
                <p:nvPr/>
              </p:nvGrpSpPr>
              <p:grpSpPr>
                <a:xfrm>
                  <a:off x="3306483" y="4047985"/>
                  <a:ext cx="1920148" cy="1415680"/>
                  <a:chOff x="3289390" y="4015966"/>
                  <a:chExt cx="1920148" cy="1415680"/>
                </a:xfrm>
              </p:grpSpPr>
              <p:grpSp>
                <p:nvGrpSpPr>
                  <p:cNvPr id="45" name="Grupo 44">
                    <a:extLst>
                      <a:ext uri="{FF2B5EF4-FFF2-40B4-BE49-F238E27FC236}">
                        <a16:creationId xmlns:a16="http://schemas.microsoft.com/office/drawing/2014/main" id="{23DD83C9-82AE-4D12-A868-C59D2973833A}"/>
                      </a:ext>
                    </a:extLst>
                  </p:cNvPr>
                  <p:cNvGrpSpPr/>
                  <p:nvPr/>
                </p:nvGrpSpPr>
                <p:grpSpPr>
                  <a:xfrm>
                    <a:off x="3289390" y="4015966"/>
                    <a:ext cx="1920148" cy="1415680"/>
                    <a:chOff x="3289390" y="4015966"/>
                    <a:chExt cx="1920148" cy="1415680"/>
                  </a:xfrm>
                </p:grpSpPr>
                <p:sp>
                  <p:nvSpPr>
                    <p:cNvPr id="15" name="CuadroTexto 14"/>
                    <p:cNvSpPr txBox="1"/>
                    <p:nvPr/>
                  </p:nvSpPr>
                  <p:spPr>
                    <a:xfrm rot="16200000">
                      <a:off x="2737735" y="4567621"/>
                      <a:ext cx="1302276" cy="1989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s-ES" sz="693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DNAM-1+ TIGIT+PD-1+ (%)</a:t>
                      </a:r>
                    </a:p>
                  </p:txBody>
                </p:sp>
                <p:grpSp>
                  <p:nvGrpSpPr>
                    <p:cNvPr id="34" name="Grupo 33">
                      <a:extLst>
                        <a:ext uri="{FF2B5EF4-FFF2-40B4-BE49-F238E27FC236}">
                          <a16:creationId xmlns:a16="http://schemas.microsoft.com/office/drawing/2014/main" id="{2B6A6DEF-FE35-43DC-8FFC-632979AB532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38892" y="4129370"/>
                      <a:ext cx="1770646" cy="1302276"/>
                      <a:chOff x="3438892" y="4129370"/>
                      <a:chExt cx="1770646" cy="1302276"/>
                    </a:xfrm>
                  </p:grpSpPr>
                  <p:pic>
                    <p:nvPicPr>
                      <p:cNvPr id="22" name="Imagen 21"/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1"/>
                      <a:srcRect l="10829" t="23518" b="16733"/>
                      <a:stretch/>
                    </p:blipFill>
                    <p:spPr>
                      <a:xfrm>
                        <a:off x="3438892" y="4129370"/>
                        <a:ext cx="1770646" cy="1302276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27" name="Rectángulo 26">
                        <a:extLst>
                          <a:ext uri="{FF2B5EF4-FFF2-40B4-BE49-F238E27FC236}">
                            <a16:creationId xmlns:a16="http://schemas.microsoft.com/office/drawing/2014/main" id="{F9D63C59-0C5C-4CC2-AA7F-58A1066EAA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65595" y="5253301"/>
                        <a:ext cx="1350164" cy="119367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  <p:style>
                      <a:lnRef idx="2">
                        <a:schemeClr val="accent6"/>
                      </a:lnRef>
                      <a:fillRef idx="1">
                        <a:schemeClr val="lt1"/>
                      </a:fillRef>
                      <a:effectRef idx="0">
                        <a:schemeClr val="accent6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s-MX">
                          <a:solidFill>
                            <a:prstClr val="black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</p:grpSp>
              <p:sp>
                <p:nvSpPr>
                  <p:cNvPr id="40" name="Rectángulo 39">
                    <a:extLst>
                      <a:ext uri="{FF2B5EF4-FFF2-40B4-BE49-F238E27FC236}">
                        <a16:creationId xmlns:a16="http://schemas.microsoft.com/office/drawing/2014/main" id="{2D886F51-585C-4E5A-96DB-06CF44480E14}"/>
                      </a:ext>
                    </a:extLst>
                  </p:cNvPr>
                  <p:cNvSpPr/>
                  <p:nvPr/>
                </p:nvSpPr>
                <p:spPr>
                  <a:xfrm>
                    <a:off x="3606281" y="5278402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55" name="Rectángulo 54">
                    <a:extLst>
                      <a:ext uri="{FF2B5EF4-FFF2-40B4-BE49-F238E27FC236}">
                        <a16:creationId xmlns:a16="http://schemas.microsoft.com/office/drawing/2014/main" id="{987E23F3-BC64-4BE4-BF5E-CA706D93C876}"/>
                      </a:ext>
                    </a:extLst>
                  </p:cNvPr>
                  <p:cNvSpPr/>
                  <p:nvPr/>
                </p:nvSpPr>
                <p:spPr>
                  <a:xfrm>
                    <a:off x="3995749" y="5271869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56" name="Rectángulo 55">
                    <a:extLst>
                      <a:ext uri="{FF2B5EF4-FFF2-40B4-BE49-F238E27FC236}">
                        <a16:creationId xmlns:a16="http://schemas.microsoft.com/office/drawing/2014/main" id="{5C285C7A-BD72-4C85-B7A4-732B0FAC806C}"/>
                      </a:ext>
                    </a:extLst>
                  </p:cNvPr>
                  <p:cNvSpPr/>
                  <p:nvPr/>
                </p:nvSpPr>
                <p:spPr>
                  <a:xfrm>
                    <a:off x="4369130" y="5276521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57" name="Rectángulo 56">
                    <a:extLst>
                      <a:ext uri="{FF2B5EF4-FFF2-40B4-BE49-F238E27FC236}">
                        <a16:creationId xmlns:a16="http://schemas.microsoft.com/office/drawing/2014/main" id="{734E8BE5-C14D-4392-8FC2-03D577F8AC1E}"/>
                      </a:ext>
                    </a:extLst>
                  </p:cNvPr>
                  <p:cNvSpPr/>
                  <p:nvPr/>
                </p:nvSpPr>
                <p:spPr>
                  <a:xfrm>
                    <a:off x="4761301" y="5271433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  <p:grpSp>
              <p:nvGrpSpPr>
                <p:cNvPr id="94" name="Grupo 93">
                  <a:extLst>
                    <a:ext uri="{FF2B5EF4-FFF2-40B4-BE49-F238E27FC236}">
                      <a16:creationId xmlns:a16="http://schemas.microsoft.com/office/drawing/2014/main" id="{E65BA652-0D9F-42F9-9406-0AE572DBE742}"/>
                    </a:ext>
                  </a:extLst>
                </p:cNvPr>
                <p:cNvGrpSpPr/>
                <p:nvPr/>
              </p:nvGrpSpPr>
              <p:grpSpPr>
                <a:xfrm>
                  <a:off x="5170333" y="4072945"/>
                  <a:ext cx="1882572" cy="1393362"/>
                  <a:chOff x="5162536" y="4049614"/>
                  <a:chExt cx="1882572" cy="1393362"/>
                </a:xfrm>
              </p:grpSpPr>
              <p:grpSp>
                <p:nvGrpSpPr>
                  <p:cNvPr id="36" name="Grupo 35">
                    <a:extLst>
                      <a:ext uri="{FF2B5EF4-FFF2-40B4-BE49-F238E27FC236}">
                        <a16:creationId xmlns:a16="http://schemas.microsoft.com/office/drawing/2014/main" id="{12AC6ED9-D6FB-4B00-B42F-E8BC5F04CBDB}"/>
                      </a:ext>
                    </a:extLst>
                  </p:cNvPr>
                  <p:cNvGrpSpPr/>
                  <p:nvPr/>
                </p:nvGrpSpPr>
                <p:grpSpPr>
                  <a:xfrm>
                    <a:off x="5162536" y="4049614"/>
                    <a:ext cx="1882572" cy="1393362"/>
                    <a:chOff x="5162536" y="4049614"/>
                    <a:chExt cx="1882572" cy="1393362"/>
                  </a:xfrm>
                </p:grpSpPr>
                <p:sp>
                  <p:nvSpPr>
                    <p:cNvPr id="10" name="CuadroTexto 9"/>
                    <p:cNvSpPr txBox="1"/>
                    <p:nvPr/>
                  </p:nvSpPr>
                  <p:spPr>
                    <a:xfrm rot="16200000">
                      <a:off x="4624087" y="4605752"/>
                      <a:ext cx="1289135" cy="21223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779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PD-1+TIGIT+Tim-3+ (%)</a:t>
                      </a:r>
                    </a:p>
                  </p:txBody>
                </p:sp>
                <p:pic>
                  <p:nvPicPr>
                    <p:cNvPr id="18" name="Imagen 17"/>
                    <p:cNvPicPr>
                      <a:picLocks noChangeAspect="1"/>
                    </p:cNvPicPr>
                    <p:nvPr/>
                  </p:nvPicPr>
                  <p:blipFill rotWithShape="1">
                    <a:blip r:embed="rId32"/>
                    <a:srcRect l="10657" t="17082" b="15119"/>
                    <a:stretch/>
                  </p:blipFill>
                  <p:spPr>
                    <a:xfrm>
                      <a:off x="5309957" y="4049614"/>
                      <a:ext cx="1735151" cy="139336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5" name="Rectángulo 34">
                      <a:extLst>
                        <a:ext uri="{FF2B5EF4-FFF2-40B4-BE49-F238E27FC236}">
                          <a16:creationId xmlns:a16="http://schemas.microsoft.com/office/drawing/2014/main" id="{854FF958-D320-4739-8871-4A2EE9E75B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29610" y="5261970"/>
                      <a:ext cx="1350164" cy="11936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sp>
                <p:nvSpPr>
                  <p:cNvPr id="42" name="Rectángulo 41">
                    <a:extLst>
                      <a:ext uri="{FF2B5EF4-FFF2-40B4-BE49-F238E27FC236}">
                        <a16:creationId xmlns:a16="http://schemas.microsoft.com/office/drawing/2014/main" id="{D7C82020-410A-4478-B9E8-B507AA6D2841}"/>
                      </a:ext>
                    </a:extLst>
                  </p:cNvPr>
                  <p:cNvSpPr/>
                  <p:nvPr/>
                </p:nvSpPr>
                <p:spPr>
                  <a:xfrm>
                    <a:off x="5475851" y="5276036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58" name="Rectángulo 57">
                    <a:extLst>
                      <a:ext uri="{FF2B5EF4-FFF2-40B4-BE49-F238E27FC236}">
                        <a16:creationId xmlns:a16="http://schemas.microsoft.com/office/drawing/2014/main" id="{0E28AE86-BABA-4EAD-AF77-5A846197D867}"/>
                      </a:ext>
                    </a:extLst>
                  </p:cNvPr>
                  <p:cNvSpPr/>
                  <p:nvPr/>
                </p:nvSpPr>
                <p:spPr>
                  <a:xfrm>
                    <a:off x="5857897" y="5279277"/>
                    <a:ext cx="393274" cy="4572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59" name="Rectángulo 58">
                    <a:extLst>
                      <a:ext uri="{FF2B5EF4-FFF2-40B4-BE49-F238E27FC236}">
                        <a16:creationId xmlns:a16="http://schemas.microsoft.com/office/drawing/2014/main" id="{AC8CE9DB-05C4-4CC0-9247-429B35385DA4}"/>
                      </a:ext>
                    </a:extLst>
                  </p:cNvPr>
                  <p:cNvSpPr/>
                  <p:nvPr/>
                </p:nvSpPr>
                <p:spPr>
                  <a:xfrm>
                    <a:off x="6242182" y="5276602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60" name="Rectángulo 59">
                    <a:extLst>
                      <a:ext uri="{FF2B5EF4-FFF2-40B4-BE49-F238E27FC236}">
                        <a16:creationId xmlns:a16="http://schemas.microsoft.com/office/drawing/2014/main" id="{2926A670-BC10-4143-A373-B014D6DE0DDA}"/>
                      </a:ext>
                    </a:extLst>
                  </p:cNvPr>
                  <p:cNvSpPr/>
                  <p:nvPr/>
                </p:nvSpPr>
                <p:spPr>
                  <a:xfrm>
                    <a:off x="6628316" y="5275033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  <p:grpSp>
              <p:nvGrpSpPr>
                <p:cNvPr id="90" name="Grupo 89">
                  <a:extLst>
                    <a:ext uri="{FF2B5EF4-FFF2-40B4-BE49-F238E27FC236}">
                      <a16:creationId xmlns:a16="http://schemas.microsoft.com/office/drawing/2014/main" id="{319EF94C-D508-4D67-BCA6-676FB7BAFCF8}"/>
                    </a:ext>
                  </a:extLst>
                </p:cNvPr>
                <p:cNvGrpSpPr/>
                <p:nvPr/>
              </p:nvGrpSpPr>
              <p:grpSpPr>
                <a:xfrm>
                  <a:off x="7064807" y="4018247"/>
                  <a:ext cx="1864929" cy="1455909"/>
                  <a:chOff x="7064807" y="4018247"/>
                  <a:chExt cx="1864929" cy="1455909"/>
                </a:xfrm>
              </p:grpSpPr>
              <p:grpSp>
                <p:nvGrpSpPr>
                  <p:cNvPr id="39" name="Grupo 38">
                    <a:extLst>
                      <a:ext uri="{FF2B5EF4-FFF2-40B4-BE49-F238E27FC236}">
                        <a16:creationId xmlns:a16="http://schemas.microsoft.com/office/drawing/2014/main" id="{68708B2F-1C57-4C0F-B60D-68681F532E9D}"/>
                      </a:ext>
                    </a:extLst>
                  </p:cNvPr>
                  <p:cNvGrpSpPr/>
                  <p:nvPr/>
                </p:nvGrpSpPr>
                <p:grpSpPr>
                  <a:xfrm>
                    <a:off x="7064807" y="4018247"/>
                    <a:ext cx="1864929" cy="1455909"/>
                    <a:chOff x="7040286" y="3995733"/>
                    <a:chExt cx="1864929" cy="1455909"/>
                  </a:xfrm>
                </p:grpSpPr>
                <p:sp>
                  <p:nvSpPr>
                    <p:cNvPr id="16" name="CuadroTexto 15"/>
                    <p:cNvSpPr txBox="1"/>
                    <p:nvPr/>
                  </p:nvSpPr>
                  <p:spPr>
                    <a:xfrm rot="16200000">
                      <a:off x="6428388" y="4607631"/>
                      <a:ext cx="1409360" cy="18556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606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DNAM-1+TIGIT+PD-1+Tim-3+  (%)</a:t>
                      </a:r>
                    </a:p>
                  </p:txBody>
                </p:sp>
                <p:pic>
                  <p:nvPicPr>
                    <p:cNvPr id="23" name="Imagen 22"/>
                    <p:cNvPicPr>
                      <a:picLocks noChangeAspect="1"/>
                    </p:cNvPicPr>
                    <p:nvPr/>
                  </p:nvPicPr>
                  <p:blipFill rotWithShape="1">
                    <a:blip r:embed="rId33"/>
                    <a:srcRect l="11157" t="23802" b="19854"/>
                    <a:stretch/>
                  </p:blipFill>
                  <p:spPr>
                    <a:xfrm>
                      <a:off x="7175925" y="4094744"/>
                      <a:ext cx="1729290" cy="135689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7" name="Rectángulo 36">
                      <a:extLst>
                        <a:ext uri="{FF2B5EF4-FFF2-40B4-BE49-F238E27FC236}">
                          <a16:creationId xmlns:a16="http://schemas.microsoft.com/office/drawing/2014/main" id="{11BBADC6-8602-4216-A7C2-F87D7E1D7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397453" y="5277914"/>
                      <a:ext cx="1350164" cy="11936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sp>
                <p:nvSpPr>
                  <p:cNvPr id="44" name="Rectángulo 43">
                    <a:extLst>
                      <a:ext uri="{FF2B5EF4-FFF2-40B4-BE49-F238E27FC236}">
                        <a16:creationId xmlns:a16="http://schemas.microsoft.com/office/drawing/2014/main" id="{8EF0E54D-097B-4692-AD2F-9F4DB138521D}"/>
                      </a:ext>
                    </a:extLst>
                  </p:cNvPr>
                  <p:cNvSpPr/>
                  <p:nvPr/>
                </p:nvSpPr>
                <p:spPr>
                  <a:xfrm>
                    <a:off x="7341946" y="5298895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61" name="Rectángulo 60">
                    <a:extLst>
                      <a:ext uri="{FF2B5EF4-FFF2-40B4-BE49-F238E27FC236}">
                        <a16:creationId xmlns:a16="http://schemas.microsoft.com/office/drawing/2014/main" id="{1CEA33EB-4DD9-41FA-8E96-ED8FAB1863AA}"/>
                      </a:ext>
                    </a:extLst>
                  </p:cNvPr>
                  <p:cNvSpPr/>
                  <p:nvPr/>
                </p:nvSpPr>
                <p:spPr>
                  <a:xfrm>
                    <a:off x="7718437" y="5302136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66" name="Rectángulo 65">
                    <a:extLst>
                      <a:ext uri="{FF2B5EF4-FFF2-40B4-BE49-F238E27FC236}">
                        <a16:creationId xmlns:a16="http://schemas.microsoft.com/office/drawing/2014/main" id="{1A394B33-3A6F-4CCE-8528-EB890AFA370A}"/>
                      </a:ext>
                    </a:extLst>
                  </p:cNvPr>
                  <p:cNvSpPr/>
                  <p:nvPr/>
                </p:nvSpPr>
                <p:spPr>
                  <a:xfrm>
                    <a:off x="8102722" y="5299461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67" name="Rectángulo 66">
                    <a:extLst>
                      <a:ext uri="{FF2B5EF4-FFF2-40B4-BE49-F238E27FC236}">
                        <a16:creationId xmlns:a16="http://schemas.microsoft.com/office/drawing/2014/main" id="{2D13261C-A3F7-423D-8879-582AF5EBA933}"/>
                      </a:ext>
                    </a:extLst>
                  </p:cNvPr>
                  <p:cNvSpPr/>
                  <p:nvPr/>
                </p:nvSpPr>
                <p:spPr>
                  <a:xfrm>
                    <a:off x="8488856" y="5297892"/>
                    <a:ext cx="393274" cy="45719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  <p:grpSp>
              <p:nvGrpSpPr>
                <p:cNvPr id="88" name="Grupo 87">
                  <a:extLst>
                    <a:ext uri="{FF2B5EF4-FFF2-40B4-BE49-F238E27FC236}">
                      <a16:creationId xmlns:a16="http://schemas.microsoft.com/office/drawing/2014/main" id="{1210F6EA-2F02-459D-8D5C-E6C32ABE9093}"/>
                    </a:ext>
                  </a:extLst>
                </p:cNvPr>
                <p:cNvGrpSpPr/>
                <p:nvPr/>
              </p:nvGrpSpPr>
              <p:grpSpPr>
                <a:xfrm>
                  <a:off x="3170936" y="5457573"/>
                  <a:ext cx="2905881" cy="1456942"/>
                  <a:chOff x="3170936" y="5457573"/>
                  <a:chExt cx="2905881" cy="1456942"/>
                </a:xfrm>
              </p:grpSpPr>
              <p:grpSp>
                <p:nvGrpSpPr>
                  <p:cNvPr id="86" name="Grupo 85">
                    <a:extLst>
                      <a:ext uri="{FF2B5EF4-FFF2-40B4-BE49-F238E27FC236}">
                        <a16:creationId xmlns:a16="http://schemas.microsoft.com/office/drawing/2014/main" id="{76CB042D-58CB-4CFC-A98F-DD0AD6DFCD7F}"/>
                      </a:ext>
                    </a:extLst>
                  </p:cNvPr>
                  <p:cNvGrpSpPr/>
                  <p:nvPr/>
                </p:nvGrpSpPr>
                <p:grpSpPr>
                  <a:xfrm>
                    <a:off x="3170936" y="5457573"/>
                    <a:ext cx="2905881" cy="1431289"/>
                    <a:chOff x="3170936" y="5457573"/>
                    <a:chExt cx="2905881" cy="1431289"/>
                  </a:xfrm>
                </p:grpSpPr>
                <p:grpSp>
                  <p:nvGrpSpPr>
                    <p:cNvPr id="75" name="Grupo 74">
                      <a:extLst>
                        <a:ext uri="{FF2B5EF4-FFF2-40B4-BE49-F238E27FC236}">
                          <a16:creationId xmlns:a16="http://schemas.microsoft.com/office/drawing/2014/main" id="{304B55B8-9302-4752-BDD0-549FB6B9435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70936" y="5457573"/>
                      <a:ext cx="2905881" cy="1431289"/>
                      <a:chOff x="3170936" y="5457573"/>
                      <a:chExt cx="2905881" cy="1431289"/>
                    </a:xfrm>
                  </p:grpSpPr>
                  <p:grpSp>
                    <p:nvGrpSpPr>
                      <p:cNvPr id="71" name="Grupo 70">
                        <a:extLst>
                          <a:ext uri="{FF2B5EF4-FFF2-40B4-BE49-F238E27FC236}">
                            <a16:creationId xmlns:a16="http://schemas.microsoft.com/office/drawing/2014/main" id="{82EA5C30-7BB7-4783-91C0-0EC7D9F2F62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287450" y="5457573"/>
                        <a:ext cx="2789367" cy="1431289"/>
                        <a:chOff x="3287450" y="5457573"/>
                        <a:chExt cx="2789367" cy="1431289"/>
                      </a:xfrm>
                    </p:grpSpPr>
                    <p:pic>
                      <p:nvPicPr>
                        <p:cNvPr id="26" name="Imagen 25"/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34"/>
                        <a:srcRect t="11030"/>
                        <a:stretch/>
                      </p:blipFill>
                      <p:spPr>
                        <a:xfrm>
                          <a:off x="3287450" y="5457573"/>
                          <a:ext cx="2789367" cy="1431289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70" name="Rectángulo 69">
                          <a:extLst>
                            <a:ext uri="{FF2B5EF4-FFF2-40B4-BE49-F238E27FC236}">
                              <a16:creationId xmlns:a16="http://schemas.microsoft.com/office/drawing/2014/main" id="{3D0B84FE-1859-4AE5-8216-1FA6AFACE82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34955" y="5596054"/>
                          <a:ext cx="109769" cy="1112328"/>
                        </a:xfrm>
                        <a:prstGeom prst="rect">
                          <a:avLst/>
                        </a:prstGeom>
                        <a:ln>
                          <a:noFill/>
                        </a:ln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s-MX">
                            <a:solidFill>
                              <a:prstClr val="black"/>
                            </a:solidFill>
                            <a:latin typeface="Calibri" panose="020F0502020204030204"/>
                          </a:endParaRPr>
                        </a:p>
                      </p:txBody>
                    </p:sp>
                  </p:grpSp>
                  <p:sp>
                    <p:nvSpPr>
                      <p:cNvPr id="69" name="CuadroTexto 68">
                        <a:extLst>
                          <a:ext uri="{FF2B5EF4-FFF2-40B4-BE49-F238E27FC236}">
                            <a16:creationId xmlns:a16="http://schemas.microsoft.com/office/drawing/2014/main" id="{AE027B3C-E0D7-4860-B5C9-06FC70B3C35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70936" y="5539685"/>
                        <a:ext cx="351378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s-ES" sz="900" b="1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HD</a:t>
                        </a:r>
                      </a:p>
                    </p:txBody>
                  </p:sp>
                  <p:sp>
                    <p:nvSpPr>
                      <p:cNvPr id="72" name="CuadroTexto 71">
                        <a:extLst>
                          <a:ext uri="{FF2B5EF4-FFF2-40B4-BE49-F238E27FC236}">
                            <a16:creationId xmlns:a16="http://schemas.microsoft.com/office/drawing/2014/main" id="{BA3F6152-F241-4BEA-8523-90C05C11D6E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82766" y="5847175"/>
                        <a:ext cx="344966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s-ES" sz="900" b="1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LG</a:t>
                        </a:r>
                      </a:p>
                    </p:txBody>
                  </p:sp>
                  <p:sp>
                    <p:nvSpPr>
                      <p:cNvPr id="73" name="CuadroTexto 72">
                        <a:extLst>
                          <a:ext uri="{FF2B5EF4-FFF2-40B4-BE49-F238E27FC236}">
                            <a16:creationId xmlns:a16="http://schemas.microsoft.com/office/drawing/2014/main" id="{FD17CE10-6BFB-4CAB-9D86-8C7C4564DAC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73449" y="6151873"/>
                        <a:ext cx="357790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s-ES" sz="900" b="1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HG</a:t>
                        </a:r>
                      </a:p>
                    </p:txBody>
                  </p:sp>
                  <p:sp>
                    <p:nvSpPr>
                      <p:cNvPr id="74" name="CuadroTexto 73">
                        <a:extLst>
                          <a:ext uri="{FF2B5EF4-FFF2-40B4-BE49-F238E27FC236}">
                            <a16:creationId xmlns:a16="http://schemas.microsoft.com/office/drawing/2014/main" id="{0B4CAA52-DBEE-4E1C-943B-0901E8D7E10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82766" y="6456494"/>
                        <a:ext cx="351378" cy="2308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s-ES" sz="900" b="1" dirty="0">
                            <a:solidFill>
                              <a:prstClr val="black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CC</a:t>
                        </a:r>
                      </a:p>
                    </p:txBody>
                  </p:sp>
                </p:grpSp>
                <p:sp>
                  <p:nvSpPr>
                    <p:cNvPr id="84" name="Rectángulo 83">
                      <a:extLst>
                        <a:ext uri="{FF2B5EF4-FFF2-40B4-BE49-F238E27FC236}">
                          <a16:creationId xmlns:a16="http://schemas.microsoft.com/office/drawing/2014/main" id="{7FD4C5CA-14EB-484C-BD6C-2523625095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92460" y="6748902"/>
                      <a:ext cx="2194924" cy="746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>
                        <a:solidFill>
                          <a:prstClr val="black"/>
                        </a:solidFill>
                        <a:latin typeface="Calibri" panose="020F0502020204030204"/>
                      </a:endParaRPr>
                    </a:p>
                  </p:txBody>
                </p:sp>
              </p:grpSp>
              <p:sp>
                <p:nvSpPr>
                  <p:cNvPr id="76" name="CuadroTexto 75">
                    <a:extLst>
                      <a:ext uri="{FF2B5EF4-FFF2-40B4-BE49-F238E27FC236}">
                        <a16:creationId xmlns:a16="http://schemas.microsoft.com/office/drawing/2014/main" id="{86B05933-724E-43C4-8600-FD096FE2DA8C}"/>
                      </a:ext>
                    </a:extLst>
                  </p:cNvPr>
                  <p:cNvSpPr txBox="1"/>
                  <p:nvPr/>
                </p:nvSpPr>
                <p:spPr>
                  <a:xfrm>
                    <a:off x="3424993" y="6699071"/>
                    <a:ext cx="58221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DNAM-1</a:t>
                    </a:r>
                  </a:p>
                </p:txBody>
              </p:sp>
              <p:sp>
                <p:nvSpPr>
                  <p:cNvPr id="77" name="CuadroTexto 76">
                    <a:extLst>
                      <a:ext uri="{FF2B5EF4-FFF2-40B4-BE49-F238E27FC236}">
                        <a16:creationId xmlns:a16="http://schemas.microsoft.com/office/drawing/2014/main" id="{1989D274-A93C-4551-9802-49026A5C95F9}"/>
                      </a:ext>
                    </a:extLst>
                  </p:cNvPr>
                  <p:cNvSpPr txBox="1"/>
                  <p:nvPr/>
                </p:nvSpPr>
                <p:spPr>
                  <a:xfrm>
                    <a:off x="3889792" y="6699071"/>
                    <a:ext cx="543739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NKG2D</a:t>
                    </a:r>
                  </a:p>
                </p:txBody>
              </p:sp>
              <p:sp>
                <p:nvSpPr>
                  <p:cNvPr id="78" name="CuadroTexto 77">
                    <a:extLst>
                      <a:ext uri="{FF2B5EF4-FFF2-40B4-BE49-F238E27FC236}">
                        <a16:creationId xmlns:a16="http://schemas.microsoft.com/office/drawing/2014/main" id="{AD0289E4-F567-4469-A2BA-C3C9260D42E6}"/>
                      </a:ext>
                    </a:extLst>
                  </p:cNvPr>
                  <p:cNvSpPr txBox="1"/>
                  <p:nvPr/>
                </p:nvSpPr>
                <p:spPr>
                  <a:xfrm>
                    <a:off x="4361351" y="6699071"/>
                    <a:ext cx="447558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TIGIT</a:t>
                    </a:r>
                  </a:p>
                </p:txBody>
              </p:sp>
              <p:sp>
                <p:nvSpPr>
                  <p:cNvPr id="80" name="CuadroTexto 79">
                    <a:extLst>
                      <a:ext uri="{FF2B5EF4-FFF2-40B4-BE49-F238E27FC236}">
                        <a16:creationId xmlns:a16="http://schemas.microsoft.com/office/drawing/2014/main" id="{A3165825-4B39-4236-84AE-6BE48F4D238F}"/>
                      </a:ext>
                    </a:extLst>
                  </p:cNvPr>
                  <p:cNvSpPr txBox="1"/>
                  <p:nvPr/>
                </p:nvSpPr>
                <p:spPr>
                  <a:xfrm>
                    <a:off x="4830863" y="6699071"/>
                    <a:ext cx="41870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</a:t>
                    </a:r>
                  </a:p>
                </p:txBody>
              </p:sp>
              <p:sp>
                <p:nvSpPr>
                  <p:cNvPr id="82" name="CuadroTexto 81">
                    <a:extLst>
                      <a:ext uri="{FF2B5EF4-FFF2-40B4-BE49-F238E27FC236}">
                        <a16:creationId xmlns:a16="http://schemas.microsoft.com/office/drawing/2014/main" id="{B09163A7-AA39-40C4-8B0C-DD3484F6B02D}"/>
                      </a:ext>
                    </a:extLst>
                  </p:cNvPr>
                  <p:cNvSpPr txBox="1"/>
                  <p:nvPr/>
                </p:nvSpPr>
                <p:spPr>
                  <a:xfrm>
                    <a:off x="5239581" y="6694991"/>
                    <a:ext cx="45878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Tim-3</a:t>
                    </a:r>
                  </a:p>
                </p:txBody>
              </p:sp>
            </p:grpSp>
            <p:sp>
              <p:nvSpPr>
                <p:cNvPr id="87" name="CuadroTexto 86">
                  <a:extLst>
                    <a:ext uri="{FF2B5EF4-FFF2-40B4-BE49-F238E27FC236}">
                      <a16:creationId xmlns:a16="http://schemas.microsoft.com/office/drawing/2014/main" id="{48AC340F-A7F9-4D6F-8168-51D36B8CC11D}"/>
                    </a:ext>
                  </a:extLst>
                </p:cNvPr>
                <p:cNvSpPr txBox="1"/>
                <p:nvPr/>
              </p:nvSpPr>
              <p:spPr>
                <a:xfrm>
                  <a:off x="9239323" y="5634213"/>
                  <a:ext cx="1305165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28600" indent="-228600">
                    <a:buFontTx/>
                    <a:buAutoNum type="arabicPeriod"/>
                  </a:pPr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DNAM-1+NKG2D</a:t>
                  </a:r>
                </a:p>
                <a:p>
                  <a:pPr marL="228600" indent="-228600">
                    <a:buFontTx/>
                    <a:buAutoNum type="arabicPeriod"/>
                  </a:pPr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DNAM-1+TIGIT</a:t>
                  </a:r>
                </a:p>
                <a:p>
                  <a:pPr marL="228600" indent="-228600">
                    <a:buFontTx/>
                    <a:buAutoNum type="arabicPeriod"/>
                  </a:pPr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NKG2D+PD-1</a:t>
                  </a:r>
                </a:p>
                <a:p>
                  <a:pPr marL="228600" indent="-228600">
                    <a:buFontTx/>
                    <a:buAutoNum type="arabicPeriod"/>
                  </a:pPr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PD-1+TIGIT</a:t>
                  </a:r>
                </a:p>
                <a:p>
                  <a:pPr marL="228600" indent="-228600">
                    <a:buFontTx/>
                    <a:buAutoNum type="arabicPeriod"/>
                  </a:pPr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PD-1+Tim-3</a:t>
                  </a:r>
                </a:p>
                <a:p>
                  <a:pPr marL="228600" indent="-228600">
                    <a:buFontTx/>
                    <a:buAutoNum type="arabicPeriod"/>
                  </a:pPr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Tim-3+TIGIT</a:t>
                  </a:r>
                </a:p>
                <a:p>
                  <a:pPr marL="228600" indent="-228600">
                    <a:buFontTx/>
                    <a:buAutoNum type="arabicPeriod"/>
                  </a:pPr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PD-1+TIGIT+Tim-3</a:t>
                  </a:r>
                </a:p>
              </p:txBody>
            </p:sp>
            <p:sp>
              <p:nvSpPr>
                <p:cNvPr id="92" name="Rectángulo 91">
                  <a:extLst>
                    <a:ext uri="{FF2B5EF4-FFF2-40B4-BE49-F238E27FC236}">
                      <a16:creationId xmlns:a16="http://schemas.microsoft.com/office/drawing/2014/main" id="{95D2E18B-1334-45D0-8C39-FF70CC74A30E}"/>
                    </a:ext>
                  </a:extLst>
                </p:cNvPr>
                <p:cNvSpPr/>
                <p:nvPr/>
              </p:nvSpPr>
              <p:spPr>
                <a:xfrm>
                  <a:off x="6502840" y="6744288"/>
                  <a:ext cx="2497690" cy="10738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8" name="CuadroTexto 97">
                  <a:extLst>
                    <a:ext uri="{FF2B5EF4-FFF2-40B4-BE49-F238E27FC236}">
                      <a16:creationId xmlns:a16="http://schemas.microsoft.com/office/drawing/2014/main" id="{C740784A-D91F-4EC6-BDB9-A71AD48022BE}"/>
                    </a:ext>
                  </a:extLst>
                </p:cNvPr>
                <p:cNvSpPr txBox="1"/>
                <p:nvPr/>
              </p:nvSpPr>
              <p:spPr>
                <a:xfrm>
                  <a:off x="6577768" y="6698563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04" name="CuadroTexto 103">
                  <a:extLst>
                    <a:ext uri="{FF2B5EF4-FFF2-40B4-BE49-F238E27FC236}">
                      <a16:creationId xmlns:a16="http://schemas.microsoft.com/office/drawing/2014/main" id="{C970483F-F097-4CD9-8517-EFBFC9215ED5}"/>
                    </a:ext>
                  </a:extLst>
                </p:cNvPr>
                <p:cNvSpPr txBox="1"/>
                <p:nvPr/>
              </p:nvSpPr>
              <p:spPr>
                <a:xfrm>
                  <a:off x="6927496" y="6705548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152" name="CuadroTexto 151">
                  <a:extLst>
                    <a:ext uri="{FF2B5EF4-FFF2-40B4-BE49-F238E27FC236}">
                      <a16:creationId xmlns:a16="http://schemas.microsoft.com/office/drawing/2014/main" id="{E17E6464-3C17-4DCB-8EFB-8BFA662A8AC4}"/>
                    </a:ext>
                  </a:extLst>
                </p:cNvPr>
                <p:cNvSpPr txBox="1"/>
                <p:nvPr/>
              </p:nvSpPr>
              <p:spPr>
                <a:xfrm>
                  <a:off x="7278304" y="6701271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156" name="CuadroTexto 155">
                  <a:extLst>
                    <a:ext uri="{FF2B5EF4-FFF2-40B4-BE49-F238E27FC236}">
                      <a16:creationId xmlns:a16="http://schemas.microsoft.com/office/drawing/2014/main" id="{204A9A5F-349C-4C96-BF1C-39FCE2C44C8B}"/>
                    </a:ext>
                  </a:extLst>
                </p:cNvPr>
                <p:cNvSpPr txBox="1"/>
                <p:nvPr/>
              </p:nvSpPr>
              <p:spPr>
                <a:xfrm>
                  <a:off x="7621314" y="6701655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180" name="CuadroTexto 179">
                  <a:extLst>
                    <a:ext uri="{FF2B5EF4-FFF2-40B4-BE49-F238E27FC236}">
                      <a16:creationId xmlns:a16="http://schemas.microsoft.com/office/drawing/2014/main" id="{16381A74-62A7-48AF-869F-75906F1DA099}"/>
                    </a:ext>
                  </a:extLst>
                </p:cNvPr>
                <p:cNvSpPr txBox="1"/>
                <p:nvPr/>
              </p:nvSpPr>
              <p:spPr>
                <a:xfrm>
                  <a:off x="7975946" y="6702373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182" name="CuadroTexto 181">
                  <a:extLst>
                    <a:ext uri="{FF2B5EF4-FFF2-40B4-BE49-F238E27FC236}">
                      <a16:creationId xmlns:a16="http://schemas.microsoft.com/office/drawing/2014/main" id="{7708A6F1-2076-4845-9303-68D3CAB8829C}"/>
                    </a:ext>
                  </a:extLst>
                </p:cNvPr>
                <p:cNvSpPr txBox="1"/>
                <p:nvPr/>
              </p:nvSpPr>
              <p:spPr>
                <a:xfrm>
                  <a:off x="8326754" y="6698563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183" name="CuadroTexto 182">
                  <a:extLst>
                    <a:ext uri="{FF2B5EF4-FFF2-40B4-BE49-F238E27FC236}">
                      <a16:creationId xmlns:a16="http://schemas.microsoft.com/office/drawing/2014/main" id="{83F3ABC1-75DE-4355-A72D-E9036EE1B683}"/>
                    </a:ext>
                  </a:extLst>
                </p:cNvPr>
                <p:cNvSpPr txBox="1"/>
                <p:nvPr/>
              </p:nvSpPr>
              <p:spPr>
                <a:xfrm>
                  <a:off x="8685493" y="6705548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98722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o 16">
            <a:extLst>
              <a:ext uri="{FF2B5EF4-FFF2-40B4-BE49-F238E27FC236}">
                <a16:creationId xmlns:a16="http://schemas.microsoft.com/office/drawing/2014/main" id="{FC63BA9D-5091-403C-AF09-1BC2F6ABA098}"/>
              </a:ext>
            </a:extLst>
          </p:cNvPr>
          <p:cNvGrpSpPr/>
          <p:nvPr/>
        </p:nvGrpSpPr>
        <p:grpSpPr>
          <a:xfrm>
            <a:off x="2951555" y="130109"/>
            <a:ext cx="7421513" cy="6964522"/>
            <a:chOff x="2914702" y="-29659"/>
            <a:chExt cx="7421513" cy="6964522"/>
          </a:xfrm>
        </p:grpSpPr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102021A7-9420-47F7-B9F6-22158EAA74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4942" y="198908"/>
              <a:ext cx="589339" cy="546413"/>
            </a:xfrm>
            <a:prstGeom prst="rect">
              <a:avLst/>
            </a:prstGeom>
          </p:spPr>
        </p:pic>
        <p:pic>
          <p:nvPicPr>
            <p:cNvPr id="40" name="Imagen 39">
              <a:extLst>
                <a:ext uri="{FF2B5EF4-FFF2-40B4-BE49-F238E27FC236}">
                  <a16:creationId xmlns:a16="http://schemas.microsoft.com/office/drawing/2014/main" id="{1E69E407-6A81-469A-B17F-5003CD318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72078" y="196592"/>
              <a:ext cx="593209" cy="540312"/>
            </a:xfrm>
            <a:prstGeom prst="rect">
              <a:avLst/>
            </a:prstGeom>
          </p:spPr>
        </p:pic>
        <p:pic>
          <p:nvPicPr>
            <p:cNvPr id="35" name="Imagen 34">
              <a:extLst>
                <a:ext uri="{FF2B5EF4-FFF2-40B4-BE49-F238E27FC236}">
                  <a16:creationId xmlns:a16="http://schemas.microsoft.com/office/drawing/2014/main" id="{5B58190F-A4B3-4643-AEE6-A3A598F8B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41745" y="197445"/>
              <a:ext cx="582948" cy="547877"/>
            </a:xfrm>
            <a:prstGeom prst="rect">
              <a:avLst/>
            </a:prstGeom>
          </p:spPr>
        </p:pic>
        <p:cxnSp>
          <p:nvCxnSpPr>
            <p:cNvPr id="192" name="Conector recto de flecha 191">
              <a:extLst>
                <a:ext uri="{FF2B5EF4-FFF2-40B4-BE49-F238E27FC236}">
                  <a16:creationId xmlns:a16="http://schemas.microsoft.com/office/drawing/2014/main" id="{67F4E717-A4E4-4B9E-A4E2-296364332D52}"/>
                </a:ext>
              </a:extLst>
            </p:cNvPr>
            <p:cNvCxnSpPr/>
            <p:nvPr/>
          </p:nvCxnSpPr>
          <p:spPr>
            <a:xfrm>
              <a:off x="6066739" y="2421821"/>
              <a:ext cx="2821085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CuadroTexto 195">
              <a:extLst>
                <a:ext uri="{FF2B5EF4-FFF2-40B4-BE49-F238E27FC236}">
                  <a16:creationId xmlns:a16="http://schemas.microsoft.com/office/drawing/2014/main" id="{D0166069-28AB-44C4-A072-ACF7923C8CBB}"/>
                </a:ext>
              </a:extLst>
            </p:cNvPr>
            <p:cNvSpPr txBox="1"/>
            <p:nvPr/>
          </p:nvSpPr>
          <p:spPr>
            <a:xfrm>
              <a:off x="7225132" y="2334751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tSNE1</a:t>
              </a:r>
            </a:p>
          </p:txBody>
        </p:sp>
        <p:pic>
          <p:nvPicPr>
            <p:cNvPr id="72" name="Imagen 71">
              <a:extLst>
                <a:ext uri="{FF2B5EF4-FFF2-40B4-BE49-F238E27FC236}">
                  <a16:creationId xmlns:a16="http://schemas.microsoft.com/office/drawing/2014/main" id="{207F547A-24C3-40F2-B122-04065E492A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86399" y="1809535"/>
              <a:ext cx="599521" cy="568339"/>
            </a:xfrm>
            <a:prstGeom prst="rect">
              <a:avLst/>
            </a:prstGeom>
          </p:spPr>
        </p:pic>
        <p:pic>
          <p:nvPicPr>
            <p:cNvPr id="68" name="Imagen 67">
              <a:extLst>
                <a:ext uri="{FF2B5EF4-FFF2-40B4-BE49-F238E27FC236}">
                  <a16:creationId xmlns:a16="http://schemas.microsoft.com/office/drawing/2014/main" id="{90A874FA-0D5F-4A96-B04E-6539038C2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04462" y="1816771"/>
              <a:ext cx="610570" cy="562546"/>
            </a:xfrm>
            <a:prstGeom prst="rect">
              <a:avLst/>
            </a:prstGeom>
          </p:spPr>
        </p:pic>
        <p:pic>
          <p:nvPicPr>
            <p:cNvPr id="66" name="Imagen 65">
              <a:extLst>
                <a:ext uri="{FF2B5EF4-FFF2-40B4-BE49-F238E27FC236}">
                  <a16:creationId xmlns:a16="http://schemas.microsoft.com/office/drawing/2014/main" id="{D3F8E8BE-7448-4DBA-B07D-38B18C56C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9275" y="1814278"/>
              <a:ext cx="588022" cy="562100"/>
            </a:xfrm>
            <a:prstGeom prst="rect">
              <a:avLst/>
            </a:prstGeom>
          </p:spPr>
        </p:pic>
        <p:pic>
          <p:nvPicPr>
            <p:cNvPr id="56" name="Imagen 55">
              <a:extLst>
                <a:ext uri="{FF2B5EF4-FFF2-40B4-BE49-F238E27FC236}">
                  <a16:creationId xmlns:a16="http://schemas.microsoft.com/office/drawing/2014/main" id="{B614009A-633D-43C6-9ED7-943439F7E5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32024" y="1282860"/>
              <a:ext cx="609825" cy="533911"/>
            </a:xfrm>
            <a:prstGeom prst="rect">
              <a:avLst/>
            </a:prstGeom>
          </p:spPr>
        </p:pic>
        <p:pic>
          <p:nvPicPr>
            <p:cNvPr id="54" name="Imagen 53">
              <a:extLst>
                <a:ext uri="{FF2B5EF4-FFF2-40B4-BE49-F238E27FC236}">
                  <a16:creationId xmlns:a16="http://schemas.microsoft.com/office/drawing/2014/main" id="{A1BC7FBA-11C5-420D-89D7-5B5C87B39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02775" y="1284189"/>
              <a:ext cx="611503" cy="541665"/>
            </a:xfrm>
            <a:prstGeom prst="rect">
              <a:avLst/>
            </a:prstGeom>
          </p:spPr>
        </p:pic>
        <p:pic>
          <p:nvPicPr>
            <p:cNvPr id="52" name="Imagen 51">
              <a:extLst>
                <a:ext uri="{FF2B5EF4-FFF2-40B4-BE49-F238E27FC236}">
                  <a16:creationId xmlns:a16="http://schemas.microsoft.com/office/drawing/2014/main" id="{0914547E-8D39-48BA-9993-F80C9EC87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67867" y="1282011"/>
              <a:ext cx="592392" cy="542772"/>
            </a:xfrm>
            <a:prstGeom prst="rect">
              <a:avLst/>
            </a:prstGeom>
          </p:spPr>
        </p:pic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60539855-6EA4-4262-8FE8-F6CEC1533A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254079" y="723171"/>
              <a:ext cx="629826" cy="574824"/>
            </a:xfrm>
            <a:prstGeom prst="rect">
              <a:avLst/>
            </a:prstGeom>
          </p:spPr>
        </p:pic>
        <p:pic>
          <p:nvPicPr>
            <p:cNvPr id="48" name="Imagen 47">
              <a:extLst>
                <a:ext uri="{FF2B5EF4-FFF2-40B4-BE49-F238E27FC236}">
                  <a16:creationId xmlns:a16="http://schemas.microsoft.com/office/drawing/2014/main" id="{054B079B-F6B5-4E14-AACA-1033063705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689952" y="725644"/>
              <a:ext cx="605740" cy="574824"/>
            </a:xfrm>
            <a:prstGeom prst="rect">
              <a:avLst/>
            </a:prstGeom>
          </p:spPr>
        </p:pic>
        <p:pic>
          <p:nvPicPr>
            <p:cNvPr id="46" name="Imagen 45">
              <a:extLst>
                <a:ext uri="{FF2B5EF4-FFF2-40B4-BE49-F238E27FC236}">
                  <a16:creationId xmlns:a16="http://schemas.microsoft.com/office/drawing/2014/main" id="{923034B8-A829-43CD-8C4D-275459D06A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527252" y="723250"/>
              <a:ext cx="614598" cy="579493"/>
            </a:xfrm>
            <a:prstGeom prst="rect">
              <a:avLst/>
            </a:prstGeom>
          </p:spPr>
        </p:pic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41EBFBEE-5286-4751-BCA0-B8DE91073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100761" y="725127"/>
              <a:ext cx="615335" cy="582147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08B192D3-4CA1-49D8-BF18-9140A75494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955946" y="724600"/>
              <a:ext cx="609381" cy="578385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3A643707-263A-4A90-B3D6-A1873CDB3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4573134" y="1506030"/>
              <a:ext cx="1089518" cy="1036494"/>
            </a:xfrm>
            <a:prstGeom prst="rect">
              <a:avLst/>
            </a:prstGeom>
          </p:spPr>
        </p:pic>
        <p:cxnSp>
          <p:nvCxnSpPr>
            <p:cNvPr id="194" name="Conector recto de flecha 193">
              <a:extLst>
                <a:ext uri="{FF2B5EF4-FFF2-40B4-BE49-F238E27FC236}">
                  <a16:creationId xmlns:a16="http://schemas.microsoft.com/office/drawing/2014/main" id="{6A47CCF3-AEBB-4184-B15E-2D6AF953A013}"/>
                </a:ext>
              </a:extLst>
            </p:cNvPr>
            <p:cNvCxnSpPr/>
            <p:nvPr/>
          </p:nvCxnSpPr>
          <p:spPr>
            <a:xfrm flipV="1">
              <a:off x="5920148" y="202550"/>
              <a:ext cx="0" cy="209269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F317CE77-97CD-486C-896A-B69F2A07E178}"/>
                </a:ext>
              </a:extLst>
            </p:cNvPr>
            <p:cNvSpPr txBox="1"/>
            <p:nvPr/>
          </p:nvSpPr>
          <p:spPr>
            <a:xfrm rot="16200000">
              <a:off x="5654823" y="1213782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47368CA8-38BE-4DD2-9676-72FBC1546844}"/>
                </a:ext>
              </a:extLst>
            </p:cNvPr>
            <p:cNvSpPr txBox="1"/>
            <p:nvPr/>
          </p:nvSpPr>
          <p:spPr>
            <a:xfrm>
              <a:off x="6017577" y="68118"/>
              <a:ext cx="5453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DNAM-PE</a:t>
              </a:r>
            </a:p>
          </p:txBody>
        </p:sp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E3884289-37BC-4632-A5EB-911AD852F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3421217" y="339948"/>
              <a:ext cx="1096717" cy="986363"/>
            </a:xfrm>
            <a:prstGeom prst="rect">
              <a:avLst/>
            </a:prstGeom>
          </p:spPr>
        </p:pic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870E3C89-8FA4-4326-9463-14F805AF6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4604180" y="334885"/>
              <a:ext cx="1072575" cy="991426"/>
            </a:xfrm>
            <a:prstGeom prst="rect">
              <a:avLst/>
            </a:prstGeom>
          </p:spPr>
        </p:pic>
        <p:pic>
          <p:nvPicPr>
            <p:cNvPr id="65" name="Imagen 64">
              <a:extLst>
                <a:ext uri="{FF2B5EF4-FFF2-40B4-BE49-F238E27FC236}">
                  <a16:creationId xmlns:a16="http://schemas.microsoft.com/office/drawing/2014/main" id="{B4FF468C-A1D1-4531-AA47-A19AE5AD0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3444043" y="1506030"/>
              <a:ext cx="1072570" cy="1022066"/>
            </a:xfrm>
            <a:prstGeom prst="rect">
              <a:avLst/>
            </a:prstGeom>
          </p:spPr>
        </p:pic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B0FFA663-D0E6-4CFF-BA4A-2455F30A7814}"/>
                </a:ext>
              </a:extLst>
            </p:cNvPr>
            <p:cNvSpPr txBox="1"/>
            <p:nvPr/>
          </p:nvSpPr>
          <p:spPr>
            <a:xfrm>
              <a:off x="7159377" y="60309"/>
              <a:ext cx="56778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TIGIT-APC</a:t>
              </a:r>
            </a:p>
          </p:txBody>
        </p:sp>
        <p:sp>
          <p:nvSpPr>
            <p:cNvPr id="81" name="CuadroTexto 80">
              <a:extLst>
                <a:ext uri="{FF2B5EF4-FFF2-40B4-BE49-F238E27FC236}">
                  <a16:creationId xmlns:a16="http://schemas.microsoft.com/office/drawing/2014/main" id="{4BB10EEC-E198-4345-AF8E-8498CD00AA00}"/>
                </a:ext>
              </a:extLst>
            </p:cNvPr>
            <p:cNvSpPr txBox="1"/>
            <p:nvPr/>
          </p:nvSpPr>
          <p:spPr>
            <a:xfrm>
              <a:off x="6452690" y="62202"/>
              <a:ext cx="81304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NKG2D-APC-Cy7</a:t>
              </a:r>
            </a:p>
          </p:txBody>
        </p: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BC5BDCA4-46F7-4421-A6F6-902933E8B115}"/>
                </a:ext>
              </a:extLst>
            </p:cNvPr>
            <p:cNvSpPr txBox="1"/>
            <p:nvPr/>
          </p:nvSpPr>
          <p:spPr>
            <a:xfrm>
              <a:off x="7722622" y="62202"/>
              <a:ext cx="59824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PD1-BV421</a:t>
              </a:r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5D44DBB6-0D94-4A01-AD67-7A2E4F32037C}"/>
                </a:ext>
              </a:extLst>
            </p:cNvPr>
            <p:cNvSpPr txBox="1"/>
            <p:nvPr/>
          </p:nvSpPr>
          <p:spPr>
            <a:xfrm>
              <a:off x="8266605" y="54507"/>
              <a:ext cx="6479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Tim-3 BV510</a:t>
              </a:r>
            </a:p>
          </p:txBody>
        </p: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D91B200D-72AB-4360-A4AA-9FBBE9B4EDFE}"/>
                </a:ext>
              </a:extLst>
            </p:cNvPr>
            <p:cNvSpPr txBox="1"/>
            <p:nvPr/>
          </p:nvSpPr>
          <p:spPr>
            <a:xfrm>
              <a:off x="8780881" y="301646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93" name="CuadroTexto 92">
              <a:extLst>
                <a:ext uri="{FF2B5EF4-FFF2-40B4-BE49-F238E27FC236}">
                  <a16:creationId xmlns:a16="http://schemas.microsoft.com/office/drawing/2014/main" id="{612728F9-DECC-46AE-A17F-89C5853F296F}"/>
                </a:ext>
              </a:extLst>
            </p:cNvPr>
            <p:cNvSpPr txBox="1"/>
            <p:nvPr/>
          </p:nvSpPr>
          <p:spPr>
            <a:xfrm>
              <a:off x="8787997" y="1367253"/>
              <a:ext cx="385042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816E11DD-E10A-490C-A5C8-73CE7946A224}"/>
                </a:ext>
              </a:extLst>
            </p:cNvPr>
            <p:cNvSpPr txBox="1"/>
            <p:nvPr/>
          </p:nvSpPr>
          <p:spPr>
            <a:xfrm>
              <a:off x="8826590" y="1907286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C939797-6949-41DF-8A92-F866D5DFA4B8}"/>
                </a:ext>
              </a:extLst>
            </p:cNvPr>
            <p:cNvSpPr txBox="1"/>
            <p:nvPr/>
          </p:nvSpPr>
          <p:spPr>
            <a:xfrm>
              <a:off x="3773111" y="2461096"/>
              <a:ext cx="53893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CD3-FITC</a:t>
              </a:r>
            </a:p>
          </p:txBody>
        </p: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22C50F64-72C4-47A1-BCFB-691945DB0FD8}"/>
                </a:ext>
              </a:extLst>
            </p:cNvPr>
            <p:cNvSpPr txBox="1"/>
            <p:nvPr/>
          </p:nvSpPr>
          <p:spPr>
            <a:xfrm>
              <a:off x="4756745" y="2456441"/>
              <a:ext cx="873957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CD16-PerCP-Cy5.5</a:t>
              </a:r>
            </a:p>
          </p:txBody>
        </p:sp>
        <p:sp>
          <p:nvSpPr>
            <p:cNvPr id="129" name="CuadroTexto 128">
              <a:extLst>
                <a:ext uri="{FF2B5EF4-FFF2-40B4-BE49-F238E27FC236}">
                  <a16:creationId xmlns:a16="http://schemas.microsoft.com/office/drawing/2014/main" id="{B482D796-3BE0-4839-8CDB-764DA787C281}"/>
                </a:ext>
              </a:extLst>
            </p:cNvPr>
            <p:cNvSpPr txBox="1"/>
            <p:nvPr/>
          </p:nvSpPr>
          <p:spPr>
            <a:xfrm rot="16200000">
              <a:off x="4246817" y="1896711"/>
              <a:ext cx="679994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CD56-PE-Cy7</a:t>
              </a:r>
            </a:p>
          </p:txBody>
        </p:sp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E3CEB0FF-022D-459C-9C4E-42D12AD52CB5}"/>
                </a:ext>
              </a:extLst>
            </p:cNvPr>
            <p:cNvSpPr txBox="1"/>
            <p:nvPr/>
          </p:nvSpPr>
          <p:spPr>
            <a:xfrm rot="16200000">
              <a:off x="3192708" y="708569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86ADBD6F-3DAE-4246-9DBE-00222C0E7E73}"/>
                </a:ext>
              </a:extLst>
            </p:cNvPr>
            <p:cNvSpPr txBox="1"/>
            <p:nvPr/>
          </p:nvSpPr>
          <p:spPr>
            <a:xfrm rot="16200000">
              <a:off x="4363697" y="701219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834A6D81-510D-4AAF-B3D5-082DC300C148}"/>
                </a:ext>
              </a:extLst>
            </p:cNvPr>
            <p:cNvSpPr txBox="1"/>
            <p:nvPr/>
          </p:nvSpPr>
          <p:spPr>
            <a:xfrm rot="16200000">
              <a:off x="3191106" y="1832396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9492A7B0-DEEC-40D6-A490-1288B2E256CE}"/>
                </a:ext>
              </a:extLst>
            </p:cNvPr>
            <p:cNvSpPr txBox="1"/>
            <p:nvPr/>
          </p:nvSpPr>
          <p:spPr>
            <a:xfrm>
              <a:off x="4982997" y="1287968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3C6E1BF0-414B-4669-A388-3F0CF137EA95}"/>
                </a:ext>
              </a:extLst>
            </p:cNvPr>
            <p:cNvSpPr txBox="1"/>
            <p:nvPr/>
          </p:nvSpPr>
          <p:spPr>
            <a:xfrm>
              <a:off x="3831409" y="1270094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37314926-D918-4209-9101-49208D42FE9B}"/>
                </a:ext>
              </a:extLst>
            </p:cNvPr>
            <p:cNvSpPr txBox="1"/>
            <p:nvPr/>
          </p:nvSpPr>
          <p:spPr>
            <a:xfrm>
              <a:off x="3677886" y="1659818"/>
              <a:ext cx="404278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26.6%</a:t>
              </a:r>
            </a:p>
          </p:txBody>
        </p:sp>
        <p:sp>
          <p:nvSpPr>
            <p:cNvPr id="143" name="CuadroTexto 142">
              <a:extLst>
                <a:ext uri="{FF2B5EF4-FFF2-40B4-BE49-F238E27FC236}">
                  <a16:creationId xmlns:a16="http://schemas.microsoft.com/office/drawing/2014/main" id="{ED380CF8-C646-44BC-9A60-3B128EF82F18}"/>
                </a:ext>
              </a:extLst>
            </p:cNvPr>
            <p:cNvSpPr txBox="1"/>
            <p:nvPr/>
          </p:nvSpPr>
          <p:spPr>
            <a:xfrm>
              <a:off x="4698882" y="1407611"/>
              <a:ext cx="418704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</p:txBody>
        </p:sp>
        <p:sp>
          <p:nvSpPr>
            <p:cNvPr id="145" name="CuadroTexto 144">
              <a:extLst>
                <a:ext uri="{FF2B5EF4-FFF2-40B4-BE49-F238E27FC236}">
                  <a16:creationId xmlns:a16="http://schemas.microsoft.com/office/drawing/2014/main" id="{C656DB70-1233-4C8B-B497-FB49CC605146}"/>
                </a:ext>
              </a:extLst>
            </p:cNvPr>
            <p:cNvSpPr txBox="1"/>
            <p:nvPr/>
          </p:nvSpPr>
          <p:spPr>
            <a:xfrm>
              <a:off x="4973400" y="987531"/>
              <a:ext cx="665567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79.4%</a:t>
              </a:r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205C6A1F-8E89-4367-8F65-05CB867AA23A}"/>
                </a:ext>
              </a:extLst>
            </p:cNvPr>
            <p:cNvSpPr txBox="1"/>
            <p:nvPr/>
          </p:nvSpPr>
          <p:spPr>
            <a:xfrm>
              <a:off x="3547171" y="1412152"/>
              <a:ext cx="801823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49" name="CuadroTexto 148">
              <a:extLst>
                <a:ext uri="{FF2B5EF4-FFF2-40B4-BE49-F238E27FC236}">
                  <a16:creationId xmlns:a16="http://schemas.microsoft.com/office/drawing/2014/main" id="{1CA5806A-8637-4A55-A5B1-2037B0F1AF54}"/>
                </a:ext>
              </a:extLst>
            </p:cNvPr>
            <p:cNvSpPr txBox="1"/>
            <p:nvPr/>
          </p:nvSpPr>
          <p:spPr>
            <a:xfrm>
              <a:off x="4694837" y="212861"/>
              <a:ext cx="601447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C9E1EE99-A08F-4469-92F3-2B668B354CDD}"/>
                </a:ext>
              </a:extLst>
            </p:cNvPr>
            <p:cNvSpPr txBox="1"/>
            <p:nvPr/>
          </p:nvSpPr>
          <p:spPr>
            <a:xfrm>
              <a:off x="3655725" y="704417"/>
              <a:ext cx="506870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97.5 %</a:t>
              </a:r>
            </a:p>
          </p:txBody>
        </p:sp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D6946813-6178-4864-A110-69E24DE0C544}"/>
                </a:ext>
              </a:extLst>
            </p:cNvPr>
            <p:cNvSpPr txBox="1"/>
            <p:nvPr/>
          </p:nvSpPr>
          <p:spPr>
            <a:xfrm>
              <a:off x="4771220" y="1538899"/>
              <a:ext cx="885179" cy="305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779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bright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CD16</a:t>
              </a:r>
              <a:r>
                <a:rPr lang="es-MX" sz="866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dim</a:t>
              </a:r>
            </a:p>
            <a:p>
              <a:r>
                <a:rPr lang="es-MX" sz="1212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     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0.7%</a:t>
              </a:r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A1D9A734-053E-4EEA-9356-AF959ACE2448}"/>
                </a:ext>
              </a:extLst>
            </p:cNvPr>
            <p:cNvSpPr txBox="1"/>
            <p:nvPr/>
          </p:nvSpPr>
          <p:spPr>
            <a:xfrm>
              <a:off x="3239420" y="10764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  <p:sp>
          <p:nvSpPr>
            <p:cNvPr id="158" name="Rectángulo 157">
              <a:extLst>
                <a:ext uri="{FF2B5EF4-FFF2-40B4-BE49-F238E27FC236}">
                  <a16:creationId xmlns:a16="http://schemas.microsoft.com/office/drawing/2014/main" id="{9AF68223-B6D6-4DC9-BB5A-BEA8D5B132CE}"/>
                </a:ext>
              </a:extLst>
            </p:cNvPr>
            <p:cNvSpPr/>
            <p:nvPr/>
          </p:nvSpPr>
          <p:spPr>
            <a:xfrm>
              <a:off x="3307430" y="246660"/>
              <a:ext cx="2400946" cy="236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559"/>
            </a:p>
          </p:txBody>
        </p:sp>
        <p:sp>
          <p:nvSpPr>
            <p:cNvPr id="160" name="CuadroTexto 159">
              <a:extLst>
                <a:ext uri="{FF2B5EF4-FFF2-40B4-BE49-F238E27FC236}">
                  <a16:creationId xmlns:a16="http://schemas.microsoft.com/office/drawing/2014/main" id="{F2732D01-9B5C-40E5-A638-5B5583C3F377}"/>
                </a:ext>
              </a:extLst>
            </p:cNvPr>
            <p:cNvSpPr txBox="1"/>
            <p:nvPr/>
          </p:nvSpPr>
          <p:spPr>
            <a:xfrm>
              <a:off x="5674645" y="-29659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B)</a:t>
              </a:r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4A6208CE-4445-4BDA-9428-C9699F8AB033}"/>
                </a:ext>
              </a:extLst>
            </p:cNvPr>
            <p:cNvSpPr txBox="1"/>
            <p:nvPr/>
          </p:nvSpPr>
          <p:spPr>
            <a:xfrm>
              <a:off x="8787997" y="864355"/>
              <a:ext cx="370614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CCB9A1EE-5343-441B-91FC-27EA2D1D3C05}"/>
                </a:ext>
              </a:extLst>
            </p:cNvPr>
            <p:cNvSpPr txBox="1"/>
            <p:nvPr/>
          </p:nvSpPr>
          <p:spPr>
            <a:xfrm>
              <a:off x="3222592" y="2579739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C)</a:t>
              </a:r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23B011EE-A93C-4C3B-9775-1EC385AB5CD3}"/>
                </a:ext>
              </a:extLst>
            </p:cNvPr>
            <p:cNvSpPr txBox="1"/>
            <p:nvPr/>
          </p:nvSpPr>
          <p:spPr>
            <a:xfrm>
              <a:off x="5081698" y="2571588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D)</a:t>
              </a: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EAFA0D3C-3A8D-4331-A57A-6B3AEF400B23}"/>
                </a:ext>
              </a:extLst>
            </p:cNvPr>
            <p:cNvSpPr txBox="1"/>
            <p:nvPr/>
          </p:nvSpPr>
          <p:spPr>
            <a:xfrm>
              <a:off x="6917679" y="2579519"/>
              <a:ext cx="31771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E)</a:t>
              </a:r>
            </a:p>
          </p:txBody>
        </p:sp>
        <p:sp>
          <p:nvSpPr>
            <p:cNvPr id="168" name="CuadroTexto 167">
              <a:extLst>
                <a:ext uri="{FF2B5EF4-FFF2-40B4-BE49-F238E27FC236}">
                  <a16:creationId xmlns:a16="http://schemas.microsoft.com/office/drawing/2014/main" id="{5521B997-7C9A-4D57-B77A-95B2B194C0B7}"/>
                </a:ext>
              </a:extLst>
            </p:cNvPr>
            <p:cNvSpPr txBox="1"/>
            <p:nvPr/>
          </p:nvSpPr>
          <p:spPr>
            <a:xfrm>
              <a:off x="3225133" y="3870591"/>
              <a:ext cx="311304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F)</a:t>
              </a:r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:a16="http://schemas.microsoft.com/office/drawing/2014/main" id="{D44F7B82-C918-4061-B922-A61F2B0028D3}"/>
                </a:ext>
              </a:extLst>
            </p:cNvPr>
            <p:cNvSpPr txBox="1"/>
            <p:nvPr/>
          </p:nvSpPr>
          <p:spPr>
            <a:xfrm>
              <a:off x="5086613" y="3872232"/>
              <a:ext cx="33374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G)</a:t>
              </a:r>
            </a:p>
          </p:txBody>
        </p:sp>
        <p:sp>
          <p:nvSpPr>
            <p:cNvPr id="172" name="CuadroTexto 171">
              <a:extLst>
                <a:ext uri="{FF2B5EF4-FFF2-40B4-BE49-F238E27FC236}">
                  <a16:creationId xmlns:a16="http://schemas.microsoft.com/office/drawing/2014/main" id="{08390924-D254-43AF-BC5F-858BA89203AF}"/>
                </a:ext>
              </a:extLst>
            </p:cNvPr>
            <p:cNvSpPr txBox="1"/>
            <p:nvPr/>
          </p:nvSpPr>
          <p:spPr>
            <a:xfrm>
              <a:off x="6914862" y="3870982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H)</a:t>
              </a:r>
            </a:p>
          </p:txBody>
        </p:sp>
        <p:sp>
          <p:nvSpPr>
            <p:cNvPr id="176" name="CuadroTexto 175">
              <a:extLst>
                <a:ext uri="{FF2B5EF4-FFF2-40B4-BE49-F238E27FC236}">
                  <a16:creationId xmlns:a16="http://schemas.microsoft.com/office/drawing/2014/main" id="{352EA450-C591-40B7-959E-3D948540F54F}"/>
                </a:ext>
              </a:extLst>
            </p:cNvPr>
            <p:cNvSpPr txBox="1"/>
            <p:nvPr/>
          </p:nvSpPr>
          <p:spPr>
            <a:xfrm>
              <a:off x="3246429" y="5187688"/>
              <a:ext cx="26642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I)</a:t>
              </a:r>
            </a:p>
          </p:txBody>
        </p:sp>
        <p:pic>
          <p:nvPicPr>
            <p:cNvPr id="190" name="Imagen 189">
              <a:extLst>
                <a:ext uri="{FF2B5EF4-FFF2-40B4-BE49-F238E27FC236}">
                  <a16:creationId xmlns:a16="http://schemas.microsoft.com/office/drawing/2014/main" id="{1327C803-B72C-4801-A5CB-E3AABA56B9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/>
            <a:srcRect l="6905" t="5021" r="6997" b="1"/>
            <a:stretch/>
          </p:blipFill>
          <p:spPr>
            <a:xfrm>
              <a:off x="7025702" y="2518249"/>
              <a:ext cx="848375" cy="76528"/>
            </a:xfrm>
            <a:prstGeom prst="rect">
              <a:avLst/>
            </a:prstGeom>
          </p:spPr>
        </p:pic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6DA3B9D2-A33E-4238-9CE4-6F4A4E122923}"/>
                </a:ext>
              </a:extLst>
            </p:cNvPr>
            <p:cNvSpPr txBox="1"/>
            <p:nvPr/>
          </p:nvSpPr>
          <p:spPr>
            <a:xfrm>
              <a:off x="6721010" y="2460611"/>
              <a:ext cx="362600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</a:p>
          </p:txBody>
        </p:sp>
        <p:sp>
          <p:nvSpPr>
            <p:cNvPr id="201" name="CuadroTexto 200">
              <a:extLst>
                <a:ext uri="{FF2B5EF4-FFF2-40B4-BE49-F238E27FC236}">
                  <a16:creationId xmlns:a16="http://schemas.microsoft.com/office/drawing/2014/main" id="{67753711-6991-4C8D-9B5F-991A8A3B0B7F}"/>
                </a:ext>
              </a:extLst>
            </p:cNvPr>
            <p:cNvSpPr txBox="1"/>
            <p:nvPr/>
          </p:nvSpPr>
          <p:spPr>
            <a:xfrm>
              <a:off x="7808729" y="2447695"/>
              <a:ext cx="381836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</a:p>
          </p:txBody>
        </p:sp>
        <p:sp>
          <p:nvSpPr>
            <p:cNvPr id="92" name="CuadroTexto 91">
              <a:extLst>
                <a:ext uri="{FF2B5EF4-FFF2-40B4-BE49-F238E27FC236}">
                  <a16:creationId xmlns:a16="http://schemas.microsoft.com/office/drawing/2014/main" id="{B3A3E3A6-8F49-40B8-92B0-1DA4BEF7542F}"/>
                </a:ext>
              </a:extLst>
            </p:cNvPr>
            <p:cNvSpPr txBox="1"/>
            <p:nvPr/>
          </p:nvSpPr>
          <p:spPr>
            <a:xfrm>
              <a:off x="3609070" y="-9020"/>
              <a:ext cx="2174232" cy="3062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bright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 CD16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dim</a:t>
              </a:r>
            </a:p>
          </p:txBody>
        </p:sp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99AD6E58-5EC4-4865-92F9-BAA13CE895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5966951" y="209156"/>
              <a:ext cx="589673" cy="537543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D2DB3FA2-1347-4B12-BF5E-133E3B8B77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7110054" y="207081"/>
              <a:ext cx="594219" cy="542773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A7E0DB33-E1ED-4EE7-9123-BC4FDA8994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8272302" y="1282680"/>
              <a:ext cx="611603" cy="537033"/>
            </a:xfrm>
            <a:prstGeom prst="rect">
              <a:avLst/>
            </a:prstGeom>
          </p:spPr>
        </p:pic>
        <p:pic>
          <p:nvPicPr>
            <p:cNvPr id="74" name="Imagen 73">
              <a:extLst>
                <a:ext uri="{FF2B5EF4-FFF2-40B4-BE49-F238E27FC236}">
                  <a16:creationId xmlns:a16="http://schemas.microsoft.com/office/drawing/2014/main" id="{92332952-D221-43BB-B36E-E80D1DDDCC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8275067" y="1805146"/>
              <a:ext cx="610570" cy="570447"/>
            </a:xfrm>
            <a:prstGeom prst="rect">
              <a:avLst/>
            </a:prstGeom>
          </p:spPr>
        </p:pic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D6667FC3-E065-4E5B-9766-BC1BCC21D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7696778" y="1286354"/>
              <a:ext cx="605739" cy="530417"/>
            </a:xfrm>
            <a:prstGeom prst="rect">
              <a:avLst/>
            </a:prstGeom>
          </p:spPr>
        </p:pic>
        <p:pic>
          <p:nvPicPr>
            <p:cNvPr id="70" name="Imagen 69">
              <a:extLst>
                <a:ext uri="{FF2B5EF4-FFF2-40B4-BE49-F238E27FC236}">
                  <a16:creationId xmlns:a16="http://schemas.microsoft.com/office/drawing/2014/main" id="{0D7E5DCB-7F9C-4E85-94A7-E6C088903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6535159" y="1806875"/>
              <a:ext cx="610570" cy="567816"/>
            </a:xfrm>
            <a:prstGeom prst="rect">
              <a:avLst/>
            </a:prstGeom>
          </p:spPr>
        </p:pic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AFFBCB2C-191A-41A5-88D1-C18CA4BF93CD}"/>
                </a:ext>
              </a:extLst>
            </p:cNvPr>
            <p:cNvGrpSpPr/>
            <p:nvPr/>
          </p:nvGrpSpPr>
          <p:grpSpPr>
            <a:xfrm>
              <a:off x="3356816" y="4124789"/>
              <a:ext cx="1852271" cy="1303488"/>
              <a:chOff x="3356816" y="4124789"/>
              <a:chExt cx="1852271" cy="1303488"/>
            </a:xfrm>
          </p:grpSpPr>
          <p:grpSp>
            <p:nvGrpSpPr>
              <p:cNvPr id="4" name="Grupo 3">
                <a:extLst>
                  <a:ext uri="{FF2B5EF4-FFF2-40B4-BE49-F238E27FC236}">
                    <a16:creationId xmlns:a16="http://schemas.microsoft.com/office/drawing/2014/main" id="{11AB9AFF-72B9-4434-9B38-51B871A187A9}"/>
                  </a:ext>
                </a:extLst>
              </p:cNvPr>
              <p:cNvGrpSpPr/>
              <p:nvPr/>
            </p:nvGrpSpPr>
            <p:grpSpPr>
              <a:xfrm>
                <a:off x="3356816" y="4124789"/>
                <a:ext cx="1852271" cy="1303488"/>
                <a:chOff x="3356816" y="4124789"/>
                <a:chExt cx="1852271" cy="1303488"/>
              </a:xfrm>
            </p:grpSpPr>
            <p:sp>
              <p:nvSpPr>
                <p:cNvPr id="10" name="CuadroTexto 9"/>
                <p:cNvSpPr txBox="1"/>
                <p:nvPr/>
              </p:nvSpPr>
              <p:spPr>
                <a:xfrm rot="16200000">
                  <a:off x="2904929" y="4577047"/>
                  <a:ext cx="1116011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NKG2D+ PD-1 + (%)</a:t>
                  </a:r>
                </a:p>
              </p:txBody>
            </p:sp>
            <p:pic>
              <p:nvPicPr>
                <p:cNvPr id="100" name="Imagen 99">
                  <a:extLst>
                    <a:ext uri="{FF2B5EF4-FFF2-40B4-BE49-F238E27FC236}">
                      <a16:creationId xmlns:a16="http://schemas.microsoft.com/office/drawing/2014/main" id="{35077091-95DD-41D4-9598-680D6A1C28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7"/>
                <a:srcRect l="10077" t="20776" b="12653"/>
                <a:stretch/>
              </p:blipFill>
              <p:spPr>
                <a:xfrm>
                  <a:off x="3488420" y="4124789"/>
                  <a:ext cx="1720667" cy="1303488"/>
                </a:xfrm>
                <a:prstGeom prst="rect">
                  <a:avLst/>
                </a:prstGeom>
              </p:spPr>
            </p:pic>
          </p:grp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708EE876-5232-45FB-994D-7656B1D4BB1D}"/>
                  </a:ext>
                </a:extLst>
              </p:cNvPr>
              <p:cNvSpPr/>
              <p:nvPr/>
            </p:nvSpPr>
            <p:spPr>
              <a:xfrm>
                <a:off x="3692559" y="5260223"/>
                <a:ext cx="1383582" cy="10306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00202E4C-8A8C-4B27-83F7-D97BCF74E186}"/>
                </a:ext>
              </a:extLst>
            </p:cNvPr>
            <p:cNvGrpSpPr/>
            <p:nvPr/>
          </p:nvGrpSpPr>
          <p:grpSpPr>
            <a:xfrm>
              <a:off x="5215858" y="4076650"/>
              <a:ext cx="1851144" cy="1409256"/>
              <a:chOff x="5215858" y="4076650"/>
              <a:chExt cx="1851144" cy="1409256"/>
            </a:xfrm>
          </p:grpSpPr>
          <p:grpSp>
            <p:nvGrpSpPr>
              <p:cNvPr id="3" name="Grupo 2">
                <a:extLst>
                  <a:ext uri="{FF2B5EF4-FFF2-40B4-BE49-F238E27FC236}">
                    <a16:creationId xmlns:a16="http://schemas.microsoft.com/office/drawing/2014/main" id="{281770C9-6727-4AAD-9D54-A57CD0C3DF21}"/>
                  </a:ext>
                </a:extLst>
              </p:cNvPr>
              <p:cNvGrpSpPr/>
              <p:nvPr/>
            </p:nvGrpSpPr>
            <p:grpSpPr>
              <a:xfrm>
                <a:off x="5215858" y="4076650"/>
                <a:ext cx="1851144" cy="1409256"/>
                <a:chOff x="5215858" y="4076650"/>
                <a:chExt cx="1851144" cy="1409256"/>
              </a:xfrm>
            </p:grpSpPr>
            <p:sp>
              <p:nvSpPr>
                <p:cNvPr id="16" name="CuadroTexto 15"/>
                <p:cNvSpPr txBox="1"/>
                <p:nvPr/>
              </p:nvSpPr>
              <p:spPr>
                <a:xfrm rot="16200000">
                  <a:off x="4729795" y="4641916"/>
                  <a:ext cx="1157689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DNAM-1+TIGIT+PD-1+  (%)</a:t>
                  </a:r>
                </a:p>
              </p:txBody>
            </p:sp>
            <p:pic>
              <p:nvPicPr>
                <p:cNvPr id="87" name="Imagen 86">
                  <a:extLst>
                    <a:ext uri="{FF2B5EF4-FFF2-40B4-BE49-F238E27FC236}">
                      <a16:creationId xmlns:a16="http://schemas.microsoft.com/office/drawing/2014/main" id="{81AC0A8B-D536-4373-B04B-902D28428D8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8"/>
                <a:srcRect l="10708" t="19215" b="15678"/>
                <a:stretch/>
              </p:blipFill>
              <p:spPr>
                <a:xfrm>
                  <a:off x="5339361" y="4076650"/>
                  <a:ext cx="1727641" cy="1409256"/>
                </a:xfrm>
                <a:prstGeom prst="rect">
                  <a:avLst/>
                </a:prstGeom>
              </p:spPr>
            </p:pic>
          </p:grp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1E76C423-1915-4873-94EA-761392C5CC22}"/>
                  </a:ext>
                </a:extLst>
              </p:cNvPr>
              <p:cNvSpPr/>
              <p:nvPr/>
            </p:nvSpPr>
            <p:spPr>
              <a:xfrm>
                <a:off x="5598457" y="5284931"/>
                <a:ext cx="1383582" cy="10306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C5F13DD2-8A0F-4184-A13C-0EB53B7492D2}"/>
                </a:ext>
              </a:extLst>
            </p:cNvPr>
            <p:cNvGrpSpPr/>
            <p:nvPr/>
          </p:nvGrpSpPr>
          <p:grpSpPr>
            <a:xfrm>
              <a:off x="7039172" y="3948849"/>
              <a:ext cx="1862436" cy="1586381"/>
              <a:chOff x="7039172" y="3948849"/>
              <a:chExt cx="1862436" cy="1586381"/>
            </a:xfrm>
          </p:grpSpPr>
          <p:grpSp>
            <p:nvGrpSpPr>
              <p:cNvPr id="2" name="Grupo 1">
                <a:extLst>
                  <a:ext uri="{FF2B5EF4-FFF2-40B4-BE49-F238E27FC236}">
                    <a16:creationId xmlns:a16="http://schemas.microsoft.com/office/drawing/2014/main" id="{68837D2C-F603-4813-A8CD-F77CF311248D}"/>
                  </a:ext>
                </a:extLst>
              </p:cNvPr>
              <p:cNvGrpSpPr/>
              <p:nvPr/>
            </p:nvGrpSpPr>
            <p:grpSpPr>
              <a:xfrm>
                <a:off x="7039172" y="3948849"/>
                <a:ext cx="1862436" cy="1586381"/>
                <a:chOff x="7039172" y="3917099"/>
                <a:chExt cx="1862436" cy="1586381"/>
              </a:xfrm>
            </p:grpSpPr>
            <p:sp>
              <p:nvSpPr>
                <p:cNvPr id="15" name="CuadroTexto 14"/>
                <p:cNvSpPr txBox="1"/>
                <p:nvPr/>
              </p:nvSpPr>
              <p:spPr>
                <a:xfrm rot="16200000">
                  <a:off x="6557406" y="4614469"/>
                  <a:ext cx="1162498" cy="1989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693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PD-1+TIGIT+Tim-3+ (%)</a:t>
                  </a:r>
                </a:p>
              </p:txBody>
            </p:sp>
            <p:pic>
              <p:nvPicPr>
                <p:cNvPr id="106" name="Imagen 105">
                  <a:extLst>
                    <a:ext uri="{FF2B5EF4-FFF2-40B4-BE49-F238E27FC236}">
                      <a16:creationId xmlns:a16="http://schemas.microsoft.com/office/drawing/2014/main" id="{689EB5B0-C510-4CD1-95F4-1F0D63DAF0F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9"/>
                <a:srcRect l="9674" t="12717" b="14633"/>
                <a:stretch/>
              </p:blipFill>
              <p:spPr>
                <a:xfrm>
                  <a:off x="7137399" y="3917099"/>
                  <a:ext cx="1764209" cy="1586381"/>
                </a:xfrm>
                <a:prstGeom prst="rect">
                  <a:avLst/>
                </a:prstGeom>
              </p:spPr>
            </p:pic>
          </p:grpSp>
          <p:sp>
            <p:nvSpPr>
              <p:cNvPr id="21" name="Rectángulo 20">
                <a:extLst>
                  <a:ext uri="{FF2B5EF4-FFF2-40B4-BE49-F238E27FC236}">
                    <a16:creationId xmlns:a16="http://schemas.microsoft.com/office/drawing/2014/main" id="{9ECA96F3-652C-46E1-A21F-DE27ACF92377}"/>
                  </a:ext>
                </a:extLst>
              </p:cNvPr>
              <p:cNvSpPr/>
              <p:nvPr/>
            </p:nvSpPr>
            <p:spPr>
              <a:xfrm>
                <a:off x="7322854" y="5336462"/>
                <a:ext cx="1383582" cy="10306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4" name="Grupo 23">
              <a:extLst>
                <a:ext uri="{FF2B5EF4-FFF2-40B4-BE49-F238E27FC236}">
                  <a16:creationId xmlns:a16="http://schemas.microsoft.com/office/drawing/2014/main" id="{9D2396C1-063C-4DD9-82D5-19AE34CF0287}"/>
                </a:ext>
              </a:extLst>
            </p:cNvPr>
            <p:cNvGrpSpPr/>
            <p:nvPr/>
          </p:nvGrpSpPr>
          <p:grpSpPr>
            <a:xfrm>
              <a:off x="3274623" y="2609365"/>
              <a:ext cx="1878963" cy="1470082"/>
              <a:chOff x="3274623" y="2609365"/>
              <a:chExt cx="1878963" cy="1470082"/>
            </a:xfrm>
          </p:grpSpPr>
          <p:grpSp>
            <p:nvGrpSpPr>
              <p:cNvPr id="8" name="Grupo 7">
                <a:extLst>
                  <a:ext uri="{FF2B5EF4-FFF2-40B4-BE49-F238E27FC236}">
                    <a16:creationId xmlns:a16="http://schemas.microsoft.com/office/drawing/2014/main" id="{0179B40A-A2AE-49D1-ADB4-785349057756}"/>
                  </a:ext>
                </a:extLst>
              </p:cNvPr>
              <p:cNvGrpSpPr/>
              <p:nvPr/>
            </p:nvGrpSpPr>
            <p:grpSpPr>
              <a:xfrm>
                <a:off x="3274623" y="2609365"/>
                <a:ext cx="1878963" cy="1470082"/>
                <a:chOff x="3274623" y="2609365"/>
                <a:chExt cx="1878963" cy="1470082"/>
              </a:xfrm>
            </p:grpSpPr>
            <p:sp>
              <p:nvSpPr>
                <p:cNvPr id="13" name="CuadroTexto 12"/>
                <p:cNvSpPr txBox="1"/>
                <p:nvPr/>
              </p:nvSpPr>
              <p:spPr>
                <a:xfrm rot="16200000">
                  <a:off x="3053569" y="3090847"/>
                  <a:ext cx="654346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 (%)</a:t>
                  </a:r>
                </a:p>
              </p:txBody>
            </p:sp>
            <p:pic>
              <p:nvPicPr>
                <p:cNvPr id="128" name="Imagen 127">
                  <a:extLst>
                    <a:ext uri="{FF2B5EF4-FFF2-40B4-BE49-F238E27FC236}">
                      <a16:creationId xmlns:a16="http://schemas.microsoft.com/office/drawing/2014/main" id="{6484AD2F-97B4-4087-8101-F71F89AB1A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0"/>
                <a:srcRect l="10479" t="7310"/>
                <a:stretch/>
              </p:blipFill>
              <p:spPr>
                <a:xfrm>
                  <a:off x="3431931" y="2609365"/>
                  <a:ext cx="1721655" cy="1470082"/>
                </a:xfrm>
                <a:prstGeom prst="rect">
                  <a:avLst/>
                </a:prstGeom>
              </p:spPr>
            </p:pic>
          </p:grpSp>
          <p:sp>
            <p:nvSpPr>
              <p:cNvPr id="23" name="Rectángulo 22">
                <a:extLst>
                  <a:ext uri="{FF2B5EF4-FFF2-40B4-BE49-F238E27FC236}">
                    <a16:creationId xmlns:a16="http://schemas.microsoft.com/office/drawing/2014/main" id="{0723C6D5-9C9F-4FDD-A1F6-CA251E8B646B}"/>
                  </a:ext>
                </a:extLst>
              </p:cNvPr>
              <p:cNvSpPr/>
              <p:nvPr/>
            </p:nvSpPr>
            <p:spPr>
              <a:xfrm>
                <a:off x="3647571" y="3839229"/>
                <a:ext cx="1383582" cy="10306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6" name="Grupo 25">
              <a:extLst>
                <a:ext uri="{FF2B5EF4-FFF2-40B4-BE49-F238E27FC236}">
                  <a16:creationId xmlns:a16="http://schemas.microsoft.com/office/drawing/2014/main" id="{7B7C4E71-3E2F-4366-8241-27AC17F7253D}"/>
                </a:ext>
              </a:extLst>
            </p:cNvPr>
            <p:cNvGrpSpPr/>
            <p:nvPr/>
          </p:nvGrpSpPr>
          <p:grpSpPr>
            <a:xfrm>
              <a:off x="5114540" y="2641908"/>
              <a:ext cx="1946845" cy="1424557"/>
              <a:chOff x="5114540" y="2641908"/>
              <a:chExt cx="1946845" cy="1424557"/>
            </a:xfrm>
          </p:grpSpPr>
          <p:grpSp>
            <p:nvGrpSpPr>
              <p:cNvPr id="6" name="Grupo 5">
                <a:extLst>
                  <a:ext uri="{FF2B5EF4-FFF2-40B4-BE49-F238E27FC236}">
                    <a16:creationId xmlns:a16="http://schemas.microsoft.com/office/drawing/2014/main" id="{F352A377-525E-4523-A16C-5EC16F1B7018}"/>
                  </a:ext>
                </a:extLst>
              </p:cNvPr>
              <p:cNvGrpSpPr/>
              <p:nvPr/>
            </p:nvGrpSpPr>
            <p:grpSpPr>
              <a:xfrm>
                <a:off x="5114540" y="2641908"/>
                <a:ext cx="1946845" cy="1424557"/>
                <a:chOff x="5114540" y="2641908"/>
                <a:chExt cx="1946845" cy="1424557"/>
              </a:xfrm>
            </p:grpSpPr>
            <p:sp>
              <p:nvSpPr>
                <p:cNvPr id="14" name="CuadroTexto 13"/>
                <p:cNvSpPr txBox="1"/>
                <p:nvPr/>
              </p:nvSpPr>
              <p:spPr>
                <a:xfrm rot="16200000">
                  <a:off x="4724369" y="3223790"/>
                  <a:ext cx="992579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 TIGIT+ (%)</a:t>
                  </a:r>
                </a:p>
              </p:txBody>
            </p:sp>
            <p:pic>
              <p:nvPicPr>
                <p:cNvPr id="122" name="Imagen 121">
                  <a:extLst>
                    <a:ext uri="{FF2B5EF4-FFF2-40B4-BE49-F238E27FC236}">
                      <a16:creationId xmlns:a16="http://schemas.microsoft.com/office/drawing/2014/main" id="{92AF04F7-6E9C-4B40-8D50-ADD60F43F1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1"/>
                <a:srcRect l="10657" t="11363" b="9147"/>
                <a:stretch/>
              </p:blipFill>
              <p:spPr>
                <a:xfrm>
                  <a:off x="5282376" y="2641908"/>
                  <a:ext cx="1779009" cy="1424557"/>
                </a:xfrm>
                <a:prstGeom prst="rect">
                  <a:avLst/>
                </a:prstGeom>
              </p:spPr>
            </p:pic>
          </p:grpSp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A3062A3F-E13D-4979-8B46-F264BF216C67}"/>
                  </a:ext>
                </a:extLst>
              </p:cNvPr>
              <p:cNvSpPr/>
              <p:nvPr/>
            </p:nvSpPr>
            <p:spPr>
              <a:xfrm>
                <a:off x="5508982" y="3881237"/>
                <a:ext cx="1383582" cy="10306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9" name="Grupo 28">
              <a:extLst>
                <a:ext uri="{FF2B5EF4-FFF2-40B4-BE49-F238E27FC236}">
                  <a16:creationId xmlns:a16="http://schemas.microsoft.com/office/drawing/2014/main" id="{1521B158-3CA9-4246-8C87-B7EC0C276BF8}"/>
                </a:ext>
              </a:extLst>
            </p:cNvPr>
            <p:cNvGrpSpPr/>
            <p:nvPr/>
          </p:nvGrpSpPr>
          <p:grpSpPr>
            <a:xfrm>
              <a:off x="7011093" y="2652516"/>
              <a:ext cx="1891581" cy="1339926"/>
              <a:chOff x="7011093" y="2652516"/>
              <a:chExt cx="1891581" cy="1339926"/>
            </a:xfrm>
          </p:grpSpPr>
          <p:grpSp>
            <p:nvGrpSpPr>
              <p:cNvPr id="5" name="Grupo 4">
                <a:extLst>
                  <a:ext uri="{FF2B5EF4-FFF2-40B4-BE49-F238E27FC236}">
                    <a16:creationId xmlns:a16="http://schemas.microsoft.com/office/drawing/2014/main" id="{94576675-5A75-424F-9C62-8EC405759DC0}"/>
                  </a:ext>
                </a:extLst>
              </p:cNvPr>
              <p:cNvGrpSpPr/>
              <p:nvPr/>
            </p:nvGrpSpPr>
            <p:grpSpPr>
              <a:xfrm>
                <a:off x="7011093" y="2652516"/>
                <a:ext cx="1891581" cy="1339926"/>
                <a:chOff x="7011093" y="2652516"/>
                <a:chExt cx="1891581" cy="1339926"/>
              </a:xfrm>
            </p:grpSpPr>
            <p:sp>
              <p:nvSpPr>
                <p:cNvPr id="12" name="CuadroTexto 11"/>
                <p:cNvSpPr txBox="1"/>
                <p:nvPr/>
              </p:nvSpPr>
              <p:spPr>
                <a:xfrm rot="16200000">
                  <a:off x="6614510" y="3145433"/>
                  <a:ext cx="1005403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PD-1+Tim-3+  (%)</a:t>
                  </a:r>
                </a:p>
              </p:txBody>
            </p:sp>
            <p:pic>
              <p:nvPicPr>
                <p:cNvPr id="116" name="Imagen 115">
                  <a:extLst>
                    <a:ext uri="{FF2B5EF4-FFF2-40B4-BE49-F238E27FC236}">
                      <a16:creationId xmlns:a16="http://schemas.microsoft.com/office/drawing/2014/main" id="{8D9CB206-A96B-4AE1-9DBB-1B38972E90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2"/>
                <a:srcRect l="9733" t="13104" b="11670"/>
                <a:stretch/>
              </p:blipFill>
              <p:spPr>
                <a:xfrm>
                  <a:off x="7126616" y="2652516"/>
                  <a:ext cx="1776058" cy="1339926"/>
                </a:xfrm>
                <a:prstGeom prst="rect">
                  <a:avLst/>
                </a:prstGeom>
              </p:spPr>
            </p:pic>
          </p:grpSp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0CD34F78-A318-4176-8234-D89B12B4C45E}"/>
                  </a:ext>
                </a:extLst>
              </p:cNvPr>
              <p:cNvSpPr/>
              <p:nvPr/>
            </p:nvSpPr>
            <p:spPr>
              <a:xfrm>
                <a:off x="7407163" y="3853092"/>
                <a:ext cx="1383582" cy="10306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30" name="Rectángulo 29">
              <a:extLst>
                <a:ext uri="{FF2B5EF4-FFF2-40B4-BE49-F238E27FC236}">
                  <a16:creationId xmlns:a16="http://schemas.microsoft.com/office/drawing/2014/main" id="{1318A933-7F4D-46C0-B21D-7175F1F5371E}"/>
                </a:ext>
              </a:extLst>
            </p:cNvPr>
            <p:cNvSpPr/>
            <p:nvPr/>
          </p:nvSpPr>
          <p:spPr>
            <a:xfrm>
              <a:off x="3595166" y="3853092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1903BCF3-F204-4639-A18C-BC4FB320744E}"/>
                </a:ext>
              </a:extLst>
            </p:cNvPr>
            <p:cNvSpPr/>
            <p:nvPr/>
          </p:nvSpPr>
          <p:spPr>
            <a:xfrm>
              <a:off x="3973671" y="3858377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32" name="Rectángulo 31">
              <a:extLst>
                <a:ext uri="{FF2B5EF4-FFF2-40B4-BE49-F238E27FC236}">
                  <a16:creationId xmlns:a16="http://schemas.microsoft.com/office/drawing/2014/main" id="{4D1D785E-2C15-4BBA-B916-76D68C493FA6}"/>
                </a:ext>
              </a:extLst>
            </p:cNvPr>
            <p:cNvSpPr/>
            <p:nvPr/>
          </p:nvSpPr>
          <p:spPr>
            <a:xfrm>
              <a:off x="4333092" y="3858043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CBCCF915-EA58-4DC9-8DFB-02EFF35062EB}"/>
                </a:ext>
              </a:extLst>
            </p:cNvPr>
            <p:cNvSpPr/>
            <p:nvPr/>
          </p:nvSpPr>
          <p:spPr>
            <a:xfrm>
              <a:off x="4711597" y="3852822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36" name="Rectángulo 35">
              <a:extLst>
                <a:ext uri="{FF2B5EF4-FFF2-40B4-BE49-F238E27FC236}">
                  <a16:creationId xmlns:a16="http://schemas.microsoft.com/office/drawing/2014/main" id="{6E6AEB7F-7616-4767-8B92-396079C76257}"/>
                </a:ext>
              </a:extLst>
            </p:cNvPr>
            <p:cNvSpPr/>
            <p:nvPr/>
          </p:nvSpPr>
          <p:spPr>
            <a:xfrm>
              <a:off x="5481966" y="3881172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:a16="http://schemas.microsoft.com/office/drawing/2014/main" id="{F0B629E3-C02A-4623-BE5A-602388D43567}"/>
                </a:ext>
              </a:extLst>
            </p:cNvPr>
            <p:cNvSpPr/>
            <p:nvPr/>
          </p:nvSpPr>
          <p:spPr>
            <a:xfrm>
              <a:off x="5860471" y="3886457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41" name="Rectángulo 40">
              <a:extLst>
                <a:ext uri="{FF2B5EF4-FFF2-40B4-BE49-F238E27FC236}">
                  <a16:creationId xmlns:a16="http://schemas.microsoft.com/office/drawing/2014/main" id="{E020F60F-BD44-4249-9ECF-9AB7C9073E64}"/>
                </a:ext>
              </a:extLst>
            </p:cNvPr>
            <p:cNvSpPr/>
            <p:nvPr/>
          </p:nvSpPr>
          <p:spPr>
            <a:xfrm>
              <a:off x="6237820" y="3886123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43" name="Rectángulo 42">
              <a:extLst>
                <a:ext uri="{FF2B5EF4-FFF2-40B4-BE49-F238E27FC236}">
                  <a16:creationId xmlns:a16="http://schemas.microsoft.com/office/drawing/2014/main" id="{8C8DC0A6-AD34-42B2-8D3A-76473D30B638}"/>
                </a:ext>
              </a:extLst>
            </p:cNvPr>
            <p:cNvSpPr/>
            <p:nvPr/>
          </p:nvSpPr>
          <p:spPr>
            <a:xfrm>
              <a:off x="6622301" y="3880902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9F115663-D293-4DCE-B0C5-FBD86CB91C0D}"/>
                </a:ext>
              </a:extLst>
            </p:cNvPr>
            <p:cNvSpPr/>
            <p:nvPr/>
          </p:nvSpPr>
          <p:spPr>
            <a:xfrm>
              <a:off x="7351357" y="3849494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82C9E800-7D89-49AB-B954-7A9BA353148E}"/>
                </a:ext>
              </a:extLst>
            </p:cNvPr>
            <p:cNvSpPr/>
            <p:nvPr/>
          </p:nvSpPr>
          <p:spPr>
            <a:xfrm>
              <a:off x="7729862" y="3854779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49" name="Rectángulo 48">
              <a:extLst>
                <a:ext uri="{FF2B5EF4-FFF2-40B4-BE49-F238E27FC236}">
                  <a16:creationId xmlns:a16="http://schemas.microsoft.com/office/drawing/2014/main" id="{C6E3D526-ED1E-4199-B476-7798B10C3CB2}"/>
                </a:ext>
              </a:extLst>
            </p:cNvPr>
            <p:cNvSpPr/>
            <p:nvPr/>
          </p:nvSpPr>
          <p:spPr>
            <a:xfrm>
              <a:off x="8089283" y="3854445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:a16="http://schemas.microsoft.com/office/drawing/2014/main" id="{B7701910-79AC-4838-A63D-60A6D39DA381}"/>
                </a:ext>
              </a:extLst>
            </p:cNvPr>
            <p:cNvSpPr/>
            <p:nvPr/>
          </p:nvSpPr>
          <p:spPr>
            <a:xfrm>
              <a:off x="8467788" y="3849224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53" name="Rectángulo 52">
              <a:extLst>
                <a:ext uri="{FF2B5EF4-FFF2-40B4-BE49-F238E27FC236}">
                  <a16:creationId xmlns:a16="http://schemas.microsoft.com/office/drawing/2014/main" id="{4F14E251-6AC4-4BB5-A524-242E37EEA3D4}"/>
                </a:ext>
              </a:extLst>
            </p:cNvPr>
            <p:cNvSpPr/>
            <p:nvPr/>
          </p:nvSpPr>
          <p:spPr>
            <a:xfrm>
              <a:off x="3660332" y="5268094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55" name="Rectángulo 54">
              <a:extLst>
                <a:ext uri="{FF2B5EF4-FFF2-40B4-BE49-F238E27FC236}">
                  <a16:creationId xmlns:a16="http://schemas.microsoft.com/office/drawing/2014/main" id="{32E1C696-AB74-4933-B41E-F76BC2C0897E}"/>
                </a:ext>
              </a:extLst>
            </p:cNvPr>
            <p:cNvSpPr/>
            <p:nvPr/>
          </p:nvSpPr>
          <p:spPr>
            <a:xfrm>
              <a:off x="4038837" y="5273379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57" name="Rectángulo 56">
              <a:extLst>
                <a:ext uri="{FF2B5EF4-FFF2-40B4-BE49-F238E27FC236}">
                  <a16:creationId xmlns:a16="http://schemas.microsoft.com/office/drawing/2014/main" id="{861C4A6C-52B8-4A01-B64A-51F8574AE462}"/>
                </a:ext>
              </a:extLst>
            </p:cNvPr>
            <p:cNvSpPr/>
            <p:nvPr/>
          </p:nvSpPr>
          <p:spPr>
            <a:xfrm>
              <a:off x="4398258" y="5273045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59" name="Rectángulo 58">
              <a:extLst>
                <a:ext uri="{FF2B5EF4-FFF2-40B4-BE49-F238E27FC236}">
                  <a16:creationId xmlns:a16="http://schemas.microsoft.com/office/drawing/2014/main" id="{3DDFB04D-6E7F-4972-8533-35CE2B1BBA52}"/>
                </a:ext>
              </a:extLst>
            </p:cNvPr>
            <p:cNvSpPr/>
            <p:nvPr/>
          </p:nvSpPr>
          <p:spPr>
            <a:xfrm>
              <a:off x="4776763" y="5267824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61" name="Rectángulo 60">
              <a:extLst>
                <a:ext uri="{FF2B5EF4-FFF2-40B4-BE49-F238E27FC236}">
                  <a16:creationId xmlns:a16="http://schemas.microsoft.com/office/drawing/2014/main" id="{110D5D9E-906A-46F6-9646-305F07853772}"/>
                </a:ext>
              </a:extLst>
            </p:cNvPr>
            <p:cNvSpPr/>
            <p:nvPr/>
          </p:nvSpPr>
          <p:spPr>
            <a:xfrm>
              <a:off x="5508387" y="5296503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62" name="Rectángulo 61">
              <a:extLst>
                <a:ext uri="{FF2B5EF4-FFF2-40B4-BE49-F238E27FC236}">
                  <a16:creationId xmlns:a16="http://schemas.microsoft.com/office/drawing/2014/main" id="{946EB36A-D221-4705-BF5D-0497F9DE04D9}"/>
                </a:ext>
              </a:extLst>
            </p:cNvPr>
            <p:cNvSpPr/>
            <p:nvPr/>
          </p:nvSpPr>
          <p:spPr>
            <a:xfrm>
              <a:off x="5886892" y="530178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67" name="Rectángulo 66">
              <a:extLst>
                <a:ext uri="{FF2B5EF4-FFF2-40B4-BE49-F238E27FC236}">
                  <a16:creationId xmlns:a16="http://schemas.microsoft.com/office/drawing/2014/main" id="{72DEFB23-82C2-4F2D-B472-5C80F91161FE}"/>
                </a:ext>
              </a:extLst>
            </p:cNvPr>
            <p:cNvSpPr/>
            <p:nvPr/>
          </p:nvSpPr>
          <p:spPr>
            <a:xfrm>
              <a:off x="6246313" y="5301454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69" name="Rectángulo 68">
              <a:extLst>
                <a:ext uri="{FF2B5EF4-FFF2-40B4-BE49-F238E27FC236}">
                  <a16:creationId xmlns:a16="http://schemas.microsoft.com/office/drawing/2014/main" id="{7F5739EB-400A-42D5-9CAD-D286C47573ED}"/>
                </a:ext>
              </a:extLst>
            </p:cNvPr>
            <p:cNvSpPr/>
            <p:nvPr/>
          </p:nvSpPr>
          <p:spPr>
            <a:xfrm>
              <a:off x="6624818" y="5296233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71" name="Rectángulo 70">
              <a:extLst>
                <a:ext uri="{FF2B5EF4-FFF2-40B4-BE49-F238E27FC236}">
                  <a16:creationId xmlns:a16="http://schemas.microsoft.com/office/drawing/2014/main" id="{4E310E52-397E-4EAB-91B9-C024732D0148}"/>
                </a:ext>
              </a:extLst>
            </p:cNvPr>
            <p:cNvSpPr/>
            <p:nvPr/>
          </p:nvSpPr>
          <p:spPr>
            <a:xfrm>
              <a:off x="7343783" y="5337323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73" name="Rectángulo 72">
              <a:extLst>
                <a:ext uri="{FF2B5EF4-FFF2-40B4-BE49-F238E27FC236}">
                  <a16:creationId xmlns:a16="http://schemas.microsoft.com/office/drawing/2014/main" id="{523D61F5-6AB9-4E8C-A81A-B09ABCFEB0D0}"/>
                </a:ext>
              </a:extLst>
            </p:cNvPr>
            <p:cNvSpPr/>
            <p:nvPr/>
          </p:nvSpPr>
          <p:spPr>
            <a:xfrm>
              <a:off x="7722288" y="534260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75" name="Rectángulo 74">
              <a:extLst>
                <a:ext uri="{FF2B5EF4-FFF2-40B4-BE49-F238E27FC236}">
                  <a16:creationId xmlns:a16="http://schemas.microsoft.com/office/drawing/2014/main" id="{B6F903A3-D59C-4225-A424-2958E9E8E1A1}"/>
                </a:ext>
              </a:extLst>
            </p:cNvPr>
            <p:cNvSpPr/>
            <p:nvPr/>
          </p:nvSpPr>
          <p:spPr>
            <a:xfrm>
              <a:off x="8081709" y="5342274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76" name="Rectángulo 75">
              <a:extLst>
                <a:ext uri="{FF2B5EF4-FFF2-40B4-BE49-F238E27FC236}">
                  <a16:creationId xmlns:a16="http://schemas.microsoft.com/office/drawing/2014/main" id="{4DF31B6F-D785-407C-93DE-952CB959ACBB}"/>
                </a:ext>
              </a:extLst>
            </p:cNvPr>
            <p:cNvSpPr/>
            <p:nvPr/>
          </p:nvSpPr>
          <p:spPr>
            <a:xfrm>
              <a:off x="8460214" y="5337053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181" name="CuadroTexto 180">
              <a:extLst>
                <a:ext uri="{FF2B5EF4-FFF2-40B4-BE49-F238E27FC236}">
                  <a16:creationId xmlns:a16="http://schemas.microsoft.com/office/drawing/2014/main" id="{87E280C8-0362-45DB-A2EC-4593FAC26CF5}"/>
                </a:ext>
              </a:extLst>
            </p:cNvPr>
            <p:cNvSpPr txBox="1"/>
            <p:nvPr/>
          </p:nvSpPr>
          <p:spPr>
            <a:xfrm>
              <a:off x="9031050" y="5683411"/>
              <a:ext cx="13051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DNAM-1+NKG2D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NKG2D+PD-1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PD-1+Tim-3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Tim-3+TIGIT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PD-1+TIGIT+Tim-3</a:t>
              </a:r>
            </a:p>
          </p:txBody>
        </p:sp>
        <p:grpSp>
          <p:nvGrpSpPr>
            <p:cNvPr id="217" name="Grupo 216">
              <a:extLst>
                <a:ext uri="{FF2B5EF4-FFF2-40B4-BE49-F238E27FC236}">
                  <a16:creationId xmlns:a16="http://schemas.microsoft.com/office/drawing/2014/main" id="{02124988-A0DD-438A-8F53-46523D2C9DD7}"/>
                </a:ext>
              </a:extLst>
            </p:cNvPr>
            <p:cNvGrpSpPr/>
            <p:nvPr/>
          </p:nvGrpSpPr>
          <p:grpSpPr>
            <a:xfrm>
              <a:off x="2914702" y="5399565"/>
              <a:ext cx="2932071" cy="1520316"/>
              <a:chOff x="2914702" y="5399565"/>
              <a:chExt cx="2932071" cy="1520316"/>
            </a:xfrm>
          </p:grpSpPr>
          <p:grpSp>
            <p:nvGrpSpPr>
              <p:cNvPr id="216" name="Grupo 215">
                <a:extLst>
                  <a:ext uri="{FF2B5EF4-FFF2-40B4-BE49-F238E27FC236}">
                    <a16:creationId xmlns:a16="http://schemas.microsoft.com/office/drawing/2014/main" id="{06F23CF6-3518-4B86-8F9A-A34AAE30622E}"/>
                  </a:ext>
                </a:extLst>
              </p:cNvPr>
              <p:cNvGrpSpPr/>
              <p:nvPr/>
            </p:nvGrpSpPr>
            <p:grpSpPr>
              <a:xfrm>
                <a:off x="2914702" y="5399565"/>
                <a:ext cx="2932071" cy="1520316"/>
                <a:chOff x="2914702" y="5316973"/>
                <a:chExt cx="2932071" cy="1520316"/>
              </a:xfrm>
            </p:grpSpPr>
            <p:grpSp>
              <p:nvGrpSpPr>
                <p:cNvPr id="215" name="Grupo 214">
                  <a:extLst>
                    <a:ext uri="{FF2B5EF4-FFF2-40B4-BE49-F238E27FC236}">
                      <a16:creationId xmlns:a16="http://schemas.microsoft.com/office/drawing/2014/main" id="{2936A185-591D-4C0F-A51C-CAF34D242457}"/>
                    </a:ext>
                  </a:extLst>
                </p:cNvPr>
                <p:cNvGrpSpPr/>
                <p:nvPr/>
              </p:nvGrpSpPr>
              <p:grpSpPr>
                <a:xfrm>
                  <a:off x="2914702" y="5316973"/>
                  <a:ext cx="2932071" cy="1517648"/>
                  <a:chOff x="2914702" y="5316973"/>
                  <a:chExt cx="2932071" cy="1517648"/>
                </a:xfrm>
              </p:grpSpPr>
              <p:grpSp>
                <p:nvGrpSpPr>
                  <p:cNvPr id="214" name="Grupo 213">
                    <a:extLst>
                      <a:ext uri="{FF2B5EF4-FFF2-40B4-BE49-F238E27FC236}">
                        <a16:creationId xmlns:a16="http://schemas.microsoft.com/office/drawing/2014/main" id="{69EB31CE-031F-4F54-828F-AB1CBF75C44D}"/>
                      </a:ext>
                    </a:extLst>
                  </p:cNvPr>
                  <p:cNvGrpSpPr/>
                  <p:nvPr/>
                </p:nvGrpSpPr>
                <p:grpSpPr>
                  <a:xfrm>
                    <a:off x="2914702" y="5316973"/>
                    <a:ext cx="2932071" cy="1517648"/>
                    <a:chOff x="2923376" y="5447054"/>
                    <a:chExt cx="2932071" cy="1517648"/>
                  </a:xfrm>
                </p:grpSpPr>
                <p:grpSp>
                  <p:nvGrpSpPr>
                    <p:cNvPr id="213" name="Grupo 212">
                      <a:extLst>
                        <a:ext uri="{FF2B5EF4-FFF2-40B4-BE49-F238E27FC236}">
                          <a16:creationId xmlns:a16="http://schemas.microsoft.com/office/drawing/2014/main" id="{5232CB2F-4919-4CFC-A802-517B5E90C9C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23376" y="5447054"/>
                      <a:ext cx="2932071" cy="1515165"/>
                      <a:chOff x="3175693" y="5300116"/>
                      <a:chExt cx="2932071" cy="1515165"/>
                    </a:xfrm>
                  </p:grpSpPr>
                  <p:grpSp>
                    <p:nvGrpSpPr>
                      <p:cNvPr id="212" name="Grupo 211">
                        <a:extLst>
                          <a:ext uri="{FF2B5EF4-FFF2-40B4-BE49-F238E27FC236}">
                            <a16:creationId xmlns:a16="http://schemas.microsoft.com/office/drawing/2014/main" id="{B03FCAD0-742B-4A8B-8566-2883B0186AE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175693" y="5300116"/>
                        <a:ext cx="2932071" cy="1432234"/>
                        <a:chOff x="3201892" y="5479151"/>
                        <a:chExt cx="2932071" cy="1432234"/>
                      </a:xfrm>
                    </p:grpSpPr>
                    <p:grpSp>
                      <p:nvGrpSpPr>
                        <p:cNvPr id="211" name="Grupo 210">
                          <a:extLst>
                            <a:ext uri="{FF2B5EF4-FFF2-40B4-BE49-F238E27FC236}">
                              <a16:creationId xmlns:a16="http://schemas.microsoft.com/office/drawing/2014/main" id="{83C120E4-2C4E-44A4-9246-0AA976D68DB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361401" y="5479151"/>
                          <a:ext cx="2772562" cy="1432234"/>
                          <a:chOff x="3318899" y="5472573"/>
                          <a:chExt cx="2772562" cy="1432234"/>
                        </a:xfrm>
                      </p:grpSpPr>
                      <p:grpSp>
                        <p:nvGrpSpPr>
                          <p:cNvPr id="113" name="Grupo 112">
                            <a:extLst>
                              <a:ext uri="{FF2B5EF4-FFF2-40B4-BE49-F238E27FC236}">
                                <a16:creationId xmlns:a16="http://schemas.microsoft.com/office/drawing/2014/main" id="{68124BCE-0791-46C0-B6EA-E1585A7F7E18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3318899" y="5472573"/>
                            <a:ext cx="2772562" cy="1432234"/>
                            <a:chOff x="3300793" y="5472573"/>
                            <a:chExt cx="2772562" cy="1432234"/>
                          </a:xfrm>
                        </p:grpSpPr>
                        <p:pic>
                          <p:nvPicPr>
                            <p:cNvPr id="84" name="Imagen 83">
                              <a:extLst>
                                <a:ext uri="{FF2B5EF4-FFF2-40B4-BE49-F238E27FC236}">
                                  <a16:creationId xmlns:a16="http://schemas.microsoft.com/office/drawing/2014/main" id="{E6E5FCFA-E04C-4376-85A4-05EBC1BE2A08}"/>
                                </a:ext>
                              </a:extLst>
                            </p:cNvPr>
                            <p:cNvPicPr>
                              <a:picLocks noChangeAspect="1"/>
                            </p:cNvPicPr>
                            <p:nvPr/>
                          </p:nvPicPr>
                          <p:blipFill rotWithShape="1">
                            <a:blip r:embed="rId33"/>
                            <a:srcRect t="10465"/>
                            <a:stretch/>
                          </p:blipFill>
                          <p:spPr>
                            <a:xfrm>
                              <a:off x="3300793" y="5472573"/>
                              <a:ext cx="2772562" cy="1432234"/>
                            </a:xfrm>
                            <a:prstGeom prst="rect">
                              <a:avLst/>
                            </a:prstGeom>
                          </p:spPr>
                        </p:pic>
                        <p:sp>
                          <p:nvSpPr>
                            <p:cNvPr id="111" name="Rectángulo 110">
                              <a:extLst>
                                <a:ext uri="{FF2B5EF4-FFF2-40B4-BE49-F238E27FC236}">
                                  <a16:creationId xmlns:a16="http://schemas.microsoft.com/office/drawing/2014/main" id="{310BFB16-5943-42A5-8551-1D742C29867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356815" y="5536594"/>
                              <a:ext cx="110512" cy="1227744"/>
                            </a:xfrm>
                            <a:prstGeom prst="rect">
                              <a:avLst/>
                            </a:prstGeom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6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accent6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s-MX" dirty="0"/>
                            </a:p>
                          </p:txBody>
                        </p:sp>
                      </p:grpSp>
                      <p:sp>
                        <p:nvSpPr>
                          <p:cNvPr id="207" name="Rectángulo 206">
                            <a:extLst>
                              <a:ext uri="{FF2B5EF4-FFF2-40B4-BE49-F238E27FC236}">
                                <a16:creationId xmlns:a16="http://schemas.microsoft.com/office/drawing/2014/main" id="{36D48123-8F97-4F82-8713-7F6CC2A420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47171" y="6773047"/>
                            <a:ext cx="2051286" cy="84953"/>
                          </a:xfrm>
                          <a:prstGeom prst="rect">
                            <a:avLst/>
                          </a:prstGeom>
                          <a:ln>
                            <a:noFill/>
                          </a:ln>
                        </p:spPr>
                        <p:style>
                          <a:lnRef idx="2">
                            <a:schemeClr val="accent6"/>
                          </a:lnRef>
                          <a:fillRef idx="1">
                            <a:schemeClr val="lt1"/>
                          </a:fillRef>
                          <a:effectRef idx="0">
                            <a:schemeClr val="accent6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s-MX"/>
                          </a:p>
                        </p:txBody>
                      </p:sp>
                    </p:grpSp>
                    <p:sp>
                      <p:nvSpPr>
                        <p:cNvPr id="103" name="Rectángulo 102">
                          <a:extLst>
                            <a:ext uri="{FF2B5EF4-FFF2-40B4-BE49-F238E27FC236}">
                              <a16:creationId xmlns:a16="http://schemas.microsoft.com/office/drawing/2014/main" id="{C5BEE726-438F-4BDA-B8F4-BF831BD477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38744" y="5640668"/>
                          <a:ext cx="354925" cy="843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s-MX" sz="9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HD</a:t>
                          </a:r>
                        </a:p>
                      </p:txBody>
                    </p:sp>
                    <p:sp>
                      <p:nvSpPr>
                        <p:cNvPr id="90" name="Rectángulo 89">
                          <a:extLst>
                            <a:ext uri="{FF2B5EF4-FFF2-40B4-BE49-F238E27FC236}">
                              <a16:creationId xmlns:a16="http://schemas.microsoft.com/office/drawing/2014/main" id="{437A5E60-AE4C-4B07-BF3B-3A44CD7A2C1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01892" y="5950942"/>
                          <a:ext cx="393274" cy="457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s-MX" sz="9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LG</a:t>
                          </a:r>
                        </a:p>
                      </p:txBody>
                    </p:sp>
                    <p:sp>
                      <p:nvSpPr>
                        <p:cNvPr id="107" name="Rectángulo 106">
                          <a:extLst>
                            <a:ext uri="{FF2B5EF4-FFF2-40B4-BE49-F238E27FC236}">
                              <a16:creationId xmlns:a16="http://schemas.microsoft.com/office/drawing/2014/main" id="{E06A9135-87E7-4953-AD9E-0CCE5D9FA12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08705" y="6263492"/>
                          <a:ext cx="393274" cy="457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s-MX" sz="9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HG</a:t>
                          </a:r>
                        </a:p>
                      </p:txBody>
                    </p:sp>
                    <p:sp>
                      <p:nvSpPr>
                        <p:cNvPr id="109" name="Rectángulo 108">
                          <a:extLst>
                            <a:ext uri="{FF2B5EF4-FFF2-40B4-BE49-F238E27FC236}">
                              <a16:creationId xmlns:a16="http://schemas.microsoft.com/office/drawing/2014/main" id="{2AF38AE5-7FBD-4904-A2BF-035FB38B3A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01892" y="6583743"/>
                          <a:ext cx="393274" cy="457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r>
                            <a:rPr lang="es-MX" sz="9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CC</a:t>
                          </a:r>
                        </a:p>
                      </p:txBody>
                    </p:sp>
                  </p:grpSp>
                  <p:sp>
                    <p:nvSpPr>
                      <p:cNvPr id="183" name="CuadroTexto 182">
                        <a:extLst>
                          <a:ext uri="{FF2B5EF4-FFF2-40B4-BE49-F238E27FC236}">
                            <a16:creationId xmlns:a16="http://schemas.microsoft.com/office/drawing/2014/main" id="{C124AD8E-6011-421E-9E05-7B95A94437A8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454300" y="6599837"/>
                        <a:ext cx="582211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s-ES" sz="8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DNAM-1</a:t>
                        </a:r>
                      </a:p>
                    </p:txBody>
                  </p:sp>
                </p:grpSp>
                <p:sp>
                  <p:nvSpPr>
                    <p:cNvPr id="206" name="CuadroTexto 205">
                      <a:extLst>
                        <a:ext uri="{FF2B5EF4-FFF2-40B4-BE49-F238E27FC236}">
                          <a16:creationId xmlns:a16="http://schemas.microsoft.com/office/drawing/2014/main" id="{BA87BEB6-CF38-423F-B88D-40C200F7543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32067" y="6749258"/>
                      <a:ext cx="458780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Tim-3</a:t>
                      </a:r>
                    </a:p>
                  </p:txBody>
                </p:sp>
              </p:grpSp>
              <p:sp>
                <p:nvSpPr>
                  <p:cNvPr id="204" name="CuadroTexto 203">
                    <a:extLst>
                      <a:ext uri="{FF2B5EF4-FFF2-40B4-BE49-F238E27FC236}">
                        <a16:creationId xmlns:a16="http://schemas.microsoft.com/office/drawing/2014/main" id="{867C9054-755E-46FB-B8C1-1FA163393F68}"/>
                      </a:ext>
                    </a:extLst>
                  </p:cNvPr>
                  <p:cNvSpPr txBox="1"/>
                  <p:nvPr/>
                </p:nvSpPr>
                <p:spPr>
                  <a:xfrm>
                    <a:off x="4616610" y="6615903"/>
                    <a:ext cx="41870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</a:t>
                    </a:r>
                  </a:p>
                </p:txBody>
              </p:sp>
            </p:grpSp>
            <p:sp>
              <p:nvSpPr>
                <p:cNvPr id="189" name="CuadroTexto 188">
                  <a:extLst>
                    <a:ext uri="{FF2B5EF4-FFF2-40B4-BE49-F238E27FC236}">
                      <a16:creationId xmlns:a16="http://schemas.microsoft.com/office/drawing/2014/main" id="{BF56CAF1-1E63-47C2-B085-31AB2638BC09}"/>
                    </a:ext>
                  </a:extLst>
                </p:cNvPr>
                <p:cNvSpPr txBox="1"/>
                <p:nvPr/>
              </p:nvSpPr>
              <p:spPr>
                <a:xfrm>
                  <a:off x="4169052" y="6621845"/>
                  <a:ext cx="44755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TIGIT</a:t>
                  </a:r>
                </a:p>
              </p:txBody>
            </p:sp>
          </p:grpSp>
          <p:sp>
            <p:nvSpPr>
              <p:cNvPr id="185" name="CuadroTexto 184">
                <a:extLst>
                  <a:ext uri="{FF2B5EF4-FFF2-40B4-BE49-F238E27FC236}">
                    <a16:creationId xmlns:a16="http://schemas.microsoft.com/office/drawing/2014/main" id="{8D380E95-81B2-478D-8DBF-AC43B16770B5}"/>
                  </a:ext>
                </a:extLst>
              </p:cNvPr>
              <p:cNvSpPr txBox="1"/>
              <p:nvPr/>
            </p:nvSpPr>
            <p:spPr>
              <a:xfrm>
                <a:off x="3697397" y="6696965"/>
                <a:ext cx="54373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NKG2D</a:t>
                </a:r>
              </a:p>
            </p:txBody>
          </p:sp>
        </p:grpSp>
        <p:grpSp>
          <p:nvGrpSpPr>
            <p:cNvPr id="249" name="Grupo 248">
              <a:extLst>
                <a:ext uri="{FF2B5EF4-FFF2-40B4-BE49-F238E27FC236}">
                  <a16:creationId xmlns:a16="http://schemas.microsoft.com/office/drawing/2014/main" id="{BA542260-6451-4769-9998-BB1379B455A0}"/>
                </a:ext>
              </a:extLst>
            </p:cNvPr>
            <p:cNvGrpSpPr/>
            <p:nvPr/>
          </p:nvGrpSpPr>
          <p:grpSpPr>
            <a:xfrm>
              <a:off x="5967867" y="5484172"/>
              <a:ext cx="2968047" cy="1450691"/>
              <a:chOff x="6077603" y="5484172"/>
              <a:chExt cx="2968047" cy="1450691"/>
            </a:xfrm>
          </p:grpSpPr>
          <p:grpSp>
            <p:nvGrpSpPr>
              <p:cNvPr id="248" name="Grupo 247">
                <a:extLst>
                  <a:ext uri="{FF2B5EF4-FFF2-40B4-BE49-F238E27FC236}">
                    <a16:creationId xmlns:a16="http://schemas.microsoft.com/office/drawing/2014/main" id="{9CCD95E6-6E9D-4072-A7A3-67C9AEBB3F23}"/>
                  </a:ext>
                </a:extLst>
              </p:cNvPr>
              <p:cNvGrpSpPr/>
              <p:nvPr/>
            </p:nvGrpSpPr>
            <p:grpSpPr>
              <a:xfrm>
                <a:off x="6255803" y="5484172"/>
                <a:ext cx="2789847" cy="1450691"/>
                <a:chOff x="6147043" y="5490831"/>
                <a:chExt cx="2789847" cy="1450691"/>
              </a:xfrm>
            </p:grpSpPr>
            <p:grpSp>
              <p:nvGrpSpPr>
                <p:cNvPr id="233" name="Grupo 232">
                  <a:extLst>
                    <a:ext uri="{FF2B5EF4-FFF2-40B4-BE49-F238E27FC236}">
                      <a16:creationId xmlns:a16="http://schemas.microsoft.com/office/drawing/2014/main" id="{9558C841-B8B6-44D1-B88A-0B91E2AEA95F}"/>
                    </a:ext>
                  </a:extLst>
                </p:cNvPr>
                <p:cNvGrpSpPr/>
                <p:nvPr/>
              </p:nvGrpSpPr>
              <p:grpSpPr>
                <a:xfrm>
                  <a:off x="6147043" y="5490831"/>
                  <a:ext cx="2789847" cy="1402608"/>
                  <a:chOff x="6147043" y="5478779"/>
                  <a:chExt cx="2789847" cy="1402608"/>
                </a:xfrm>
              </p:grpSpPr>
              <p:grpSp>
                <p:nvGrpSpPr>
                  <p:cNvPr id="179" name="Grupo 178">
                    <a:extLst>
                      <a:ext uri="{FF2B5EF4-FFF2-40B4-BE49-F238E27FC236}">
                        <a16:creationId xmlns:a16="http://schemas.microsoft.com/office/drawing/2014/main" id="{FC87B2C5-36F1-4C90-93A0-6DBEAF7B0D1F}"/>
                      </a:ext>
                    </a:extLst>
                  </p:cNvPr>
                  <p:cNvGrpSpPr/>
                  <p:nvPr/>
                </p:nvGrpSpPr>
                <p:grpSpPr>
                  <a:xfrm>
                    <a:off x="6147043" y="5478779"/>
                    <a:ext cx="2789847" cy="1402608"/>
                    <a:chOff x="6147043" y="5478779"/>
                    <a:chExt cx="2789847" cy="1402608"/>
                  </a:xfrm>
                </p:grpSpPr>
                <p:pic>
                  <p:nvPicPr>
                    <p:cNvPr id="78" name="Imagen 77">
                      <a:extLst>
                        <a:ext uri="{FF2B5EF4-FFF2-40B4-BE49-F238E27FC236}">
                          <a16:creationId xmlns:a16="http://schemas.microsoft.com/office/drawing/2014/main" id="{51C92173-045F-43DC-B8A6-454DF8C545E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4"/>
                    <a:srcRect t="9968"/>
                    <a:stretch/>
                  </p:blipFill>
                  <p:spPr>
                    <a:xfrm>
                      <a:off x="6179750" y="5478779"/>
                      <a:ext cx="2757140" cy="1402608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75" name="Rectángulo 174">
                      <a:extLst>
                        <a:ext uri="{FF2B5EF4-FFF2-40B4-BE49-F238E27FC236}">
                          <a16:creationId xmlns:a16="http://schemas.microsoft.com/office/drawing/2014/main" id="{B24C2EEC-1DB7-41A4-8217-39A998E3F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7043" y="5546593"/>
                      <a:ext cx="126780" cy="1227744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/>
                    </a:p>
                  </p:txBody>
                </p:sp>
              </p:grpSp>
              <p:sp>
                <p:nvSpPr>
                  <p:cNvPr id="209" name="Rectángulo 208">
                    <a:extLst>
                      <a:ext uri="{FF2B5EF4-FFF2-40B4-BE49-F238E27FC236}">
                        <a16:creationId xmlns:a16="http://schemas.microsoft.com/office/drawing/2014/main" id="{A01378EF-C5C8-4B8B-96A6-8C282F3FD7C2}"/>
                      </a:ext>
                    </a:extLst>
                  </p:cNvPr>
                  <p:cNvSpPr/>
                  <p:nvPr/>
                </p:nvSpPr>
                <p:spPr>
                  <a:xfrm>
                    <a:off x="6319732" y="6776969"/>
                    <a:ext cx="2386703" cy="64486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sp>
              <p:nvSpPr>
                <p:cNvPr id="235" name="CuadroTexto 234">
                  <a:extLst>
                    <a:ext uri="{FF2B5EF4-FFF2-40B4-BE49-F238E27FC236}">
                      <a16:creationId xmlns:a16="http://schemas.microsoft.com/office/drawing/2014/main" id="{B9E0F339-3BCE-4FA1-893B-44C8D3BB1909}"/>
                    </a:ext>
                  </a:extLst>
                </p:cNvPr>
                <p:cNvSpPr txBox="1"/>
                <p:nvPr/>
              </p:nvSpPr>
              <p:spPr>
                <a:xfrm>
                  <a:off x="6358250" y="6719419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237" name="CuadroTexto 236">
                  <a:extLst>
                    <a:ext uri="{FF2B5EF4-FFF2-40B4-BE49-F238E27FC236}">
                      <a16:creationId xmlns:a16="http://schemas.microsoft.com/office/drawing/2014/main" id="{30C8E856-2FA9-491B-A323-3F5528C25C4B}"/>
                    </a:ext>
                  </a:extLst>
                </p:cNvPr>
                <p:cNvSpPr txBox="1"/>
                <p:nvPr/>
              </p:nvSpPr>
              <p:spPr>
                <a:xfrm>
                  <a:off x="6702062" y="6724278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239" name="CuadroTexto 238">
                  <a:extLst>
                    <a:ext uri="{FF2B5EF4-FFF2-40B4-BE49-F238E27FC236}">
                      <a16:creationId xmlns:a16="http://schemas.microsoft.com/office/drawing/2014/main" id="{A7802EC0-FABB-415D-834F-BA8751603F38}"/>
                    </a:ext>
                  </a:extLst>
                </p:cNvPr>
                <p:cNvSpPr txBox="1"/>
                <p:nvPr/>
              </p:nvSpPr>
              <p:spPr>
                <a:xfrm>
                  <a:off x="7032954" y="6721219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241" name="CuadroTexto 240">
                  <a:extLst>
                    <a:ext uri="{FF2B5EF4-FFF2-40B4-BE49-F238E27FC236}">
                      <a16:creationId xmlns:a16="http://schemas.microsoft.com/office/drawing/2014/main" id="{C74D25A9-0977-443C-9AA2-E20B095E9FA2}"/>
                    </a:ext>
                  </a:extLst>
                </p:cNvPr>
                <p:cNvSpPr txBox="1"/>
                <p:nvPr/>
              </p:nvSpPr>
              <p:spPr>
                <a:xfrm>
                  <a:off x="7362691" y="6721685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43" name="CuadroTexto 242">
                  <a:extLst>
                    <a:ext uri="{FF2B5EF4-FFF2-40B4-BE49-F238E27FC236}">
                      <a16:creationId xmlns:a16="http://schemas.microsoft.com/office/drawing/2014/main" id="{D77502AC-67C4-48A2-A9D6-70F8922B2A17}"/>
                    </a:ext>
                  </a:extLst>
                </p:cNvPr>
                <p:cNvSpPr txBox="1"/>
                <p:nvPr/>
              </p:nvSpPr>
              <p:spPr>
                <a:xfrm>
                  <a:off x="7696778" y="6721685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245" name="CuadroTexto 244">
                  <a:extLst>
                    <a:ext uri="{FF2B5EF4-FFF2-40B4-BE49-F238E27FC236}">
                      <a16:creationId xmlns:a16="http://schemas.microsoft.com/office/drawing/2014/main" id="{FC5595B4-EA80-44A2-9758-C90125AD0DC2}"/>
                    </a:ext>
                  </a:extLst>
                </p:cNvPr>
                <p:cNvSpPr txBox="1"/>
                <p:nvPr/>
              </p:nvSpPr>
              <p:spPr>
                <a:xfrm>
                  <a:off x="8040145" y="6725421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247" name="CuadroTexto 246">
                  <a:extLst>
                    <a:ext uri="{FF2B5EF4-FFF2-40B4-BE49-F238E27FC236}">
                      <a16:creationId xmlns:a16="http://schemas.microsoft.com/office/drawing/2014/main" id="{6865A7E7-98F3-4384-BEFD-EE2F9D6C1776}"/>
                    </a:ext>
                  </a:extLst>
                </p:cNvPr>
                <p:cNvSpPr txBox="1"/>
                <p:nvPr/>
              </p:nvSpPr>
              <p:spPr>
                <a:xfrm>
                  <a:off x="8372447" y="6726078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</a:p>
              </p:txBody>
            </p:sp>
          </p:grpSp>
          <p:sp>
            <p:nvSpPr>
              <p:cNvPr id="104" name="Rectángulo 103">
                <a:extLst>
                  <a:ext uri="{FF2B5EF4-FFF2-40B4-BE49-F238E27FC236}">
                    <a16:creationId xmlns:a16="http://schemas.microsoft.com/office/drawing/2014/main" id="{C8A94F17-234F-480F-BD7E-A3148AB260E2}"/>
                  </a:ext>
                </a:extLst>
              </p:cNvPr>
              <p:cNvSpPr/>
              <p:nvPr/>
            </p:nvSpPr>
            <p:spPr>
              <a:xfrm>
                <a:off x="6082263" y="5905792"/>
                <a:ext cx="393274" cy="11132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98" name="Rectángulo 97">
                <a:extLst>
                  <a:ext uri="{FF2B5EF4-FFF2-40B4-BE49-F238E27FC236}">
                    <a16:creationId xmlns:a16="http://schemas.microsoft.com/office/drawing/2014/main" id="{CE62BC41-D1E3-437B-8E61-F2ED7A220EC0}"/>
                  </a:ext>
                </a:extLst>
              </p:cNvPr>
              <p:cNvSpPr/>
              <p:nvPr/>
            </p:nvSpPr>
            <p:spPr>
              <a:xfrm>
                <a:off x="6077603" y="6240632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101" name="Rectángulo 100">
                <a:extLst>
                  <a:ext uri="{FF2B5EF4-FFF2-40B4-BE49-F238E27FC236}">
                    <a16:creationId xmlns:a16="http://schemas.microsoft.com/office/drawing/2014/main" id="{4F8596D4-6DF8-4E36-B9EF-86BBB2E2FAC4}"/>
                  </a:ext>
                </a:extLst>
              </p:cNvPr>
              <p:cNvSpPr/>
              <p:nvPr/>
            </p:nvSpPr>
            <p:spPr>
              <a:xfrm>
                <a:off x="6078649" y="6549693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  <p:sp>
            <p:nvSpPr>
              <p:cNvPr id="180" name="Rectángulo 179">
                <a:extLst>
                  <a:ext uri="{FF2B5EF4-FFF2-40B4-BE49-F238E27FC236}">
                    <a16:creationId xmlns:a16="http://schemas.microsoft.com/office/drawing/2014/main" id="{8BFD16E8-3685-4C4C-91E7-29FEC0FE820C}"/>
                  </a:ext>
                </a:extLst>
              </p:cNvPr>
              <p:cNvSpPr/>
              <p:nvPr/>
            </p:nvSpPr>
            <p:spPr>
              <a:xfrm>
                <a:off x="6089322" y="5616869"/>
                <a:ext cx="354925" cy="843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</p:grpSp>
        <p:sp>
          <p:nvSpPr>
            <p:cNvPr id="186" name="CuadroTexto 185">
              <a:extLst>
                <a:ext uri="{FF2B5EF4-FFF2-40B4-BE49-F238E27FC236}">
                  <a16:creationId xmlns:a16="http://schemas.microsoft.com/office/drawing/2014/main" id="{580A7BB3-627F-45DD-80C2-06A2449B501B}"/>
                </a:ext>
              </a:extLst>
            </p:cNvPr>
            <p:cNvSpPr txBox="1"/>
            <p:nvPr/>
          </p:nvSpPr>
          <p:spPr>
            <a:xfrm>
              <a:off x="6044754" y="5322448"/>
              <a:ext cx="303288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J)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471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upo 110">
            <a:extLst>
              <a:ext uri="{FF2B5EF4-FFF2-40B4-BE49-F238E27FC236}">
                <a16:creationId xmlns:a16="http://schemas.microsoft.com/office/drawing/2014/main" id="{2BD9A2A1-9FE7-498C-95D8-046A3F1E3060}"/>
              </a:ext>
            </a:extLst>
          </p:cNvPr>
          <p:cNvGrpSpPr/>
          <p:nvPr/>
        </p:nvGrpSpPr>
        <p:grpSpPr>
          <a:xfrm>
            <a:off x="3225020" y="281042"/>
            <a:ext cx="7288165" cy="6845077"/>
            <a:chOff x="3225019" y="92129"/>
            <a:chExt cx="7288165" cy="6845077"/>
          </a:xfrm>
        </p:grpSpPr>
        <p:grpSp>
          <p:nvGrpSpPr>
            <p:cNvPr id="106" name="Grupo 105">
              <a:extLst>
                <a:ext uri="{FF2B5EF4-FFF2-40B4-BE49-F238E27FC236}">
                  <a16:creationId xmlns:a16="http://schemas.microsoft.com/office/drawing/2014/main" id="{BAA222C1-7152-4827-A461-E938D167D5EC}"/>
                </a:ext>
              </a:extLst>
            </p:cNvPr>
            <p:cNvGrpSpPr/>
            <p:nvPr/>
          </p:nvGrpSpPr>
          <p:grpSpPr>
            <a:xfrm>
              <a:off x="3280844" y="5448036"/>
              <a:ext cx="2835154" cy="1489170"/>
              <a:chOff x="3296312" y="5233851"/>
              <a:chExt cx="2835154" cy="1489170"/>
            </a:xfrm>
          </p:grpSpPr>
          <p:grpSp>
            <p:nvGrpSpPr>
              <p:cNvPr id="23" name="Grupo 22">
                <a:extLst>
                  <a:ext uri="{FF2B5EF4-FFF2-40B4-BE49-F238E27FC236}">
                    <a16:creationId xmlns:a16="http://schemas.microsoft.com/office/drawing/2014/main" id="{AC66689F-312D-4E9C-BE95-F4F73C7F9778}"/>
                  </a:ext>
                </a:extLst>
              </p:cNvPr>
              <p:cNvGrpSpPr/>
              <p:nvPr/>
            </p:nvGrpSpPr>
            <p:grpSpPr>
              <a:xfrm>
                <a:off x="3296312" y="5233851"/>
                <a:ext cx="2835154" cy="1430351"/>
                <a:chOff x="3277836" y="5243764"/>
                <a:chExt cx="2835154" cy="1430351"/>
              </a:xfrm>
            </p:grpSpPr>
            <p:pic>
              <p:nvPicPr>
                <p:cNvPr id="82" name="Imagen 81">
                  <a:extLst>
                    <a:ext uri="{FF2B5EF4-FFF2-40B4-BE49-F238E27FC236}">
                      <a16:creationId xmlns:a16="http://schemas.microsoft.com/office/drawing/2014/main" id="{02ADDE7D-8A3F-4F52-985D-C340FC9A151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5369" t="11793"/>
                <a:stretch/>
              </p:blipFill>
              <p:spPr>
                <a:xfrm>
                  <a:off x="3544951" y="5243764"/>
                  <a:ext cx="2568039" cy="1430351"/>
                </a:xfrm>
                <a:prstGeom prst="rect">
                  <a:avLst/>
                </a:prstGeom>
              </p:spPr>
            </p:pic>
            <p:sp>
              <p:nvSpPr>
                <p:cNvPr id="102" name="CuadroTexto 101">
                  <a:extLst>
                    <a:ext uri="{FF2B5EF4-FFF2-40B4-BE49-F238E27FC236}">
                      <a16:creationId xmlns:a16="http://schemas.microsoft.com/office/drawing/2014/main" id="{FE260CE3-FA30-433A-80D1-88AB2DE43392}"/>
                    </a:ext>
                  </a:extLst>
                </p:cNvPr>
                <p:cNvSpPr txBox="1"/>
                <p:nvPr/>
              </p:nvSpPr>
              <p:spPr>
                <a:xfrm>
                  <a:off x="3277836" y="5321245"/>
                  <a:ext cx="360996" cy="238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952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108" name="CuadroTexto 107">
                  <a:extLst>
                    <a:ext uri="{FF2B5EF4-FFF2-40B4-BE49-F238E27FC236}">
                      <a16:creationId xmlns:a16="http://schemas.microsoft.com/office/drawing/2014/main" id="{CB511483-A788-4025-AC96-5F7EB5910F63}"/>
                    </a:ext>
                  </a:extLst>
                </p:cNvPr>
                <p:cNvSpPr txBox="1"/>
                <p:nvPr/>
              </p:nvSpPr>
              <p:spPr>
                <a:xfrm>
                  <a:off x="3279456" y="5625127"/>
                  <a:ext cx="354584" cy="238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952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112" name="CuadroTexto 111">
                  <a:extLst>
                    <a:ext uri="{FF2B5EF4-FFF2-40B4-BE49-F238E27FC236}">
                      <a16:creationId xmlns:a16="http://schemas.microsoft.com/office/drawing/2014/main" id="{D4C4CEB8-2771-4373-A40F-0795E3E6F227}"/>
                    </a:ext>
                  </a:extLst>
                </p:cNvPr>
                <p:cNvSpPr txBox="1"/>
                <p:nvPr/>
              </p:nvSpPr>
              <p:spPr>
                <a:xfrm>
                  <a:off x="3286786" y="5940373"/>
                  <a:ext cx="367408" cy="238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952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118" name="CuadroTexto 117">
                  <a:extLst>
                    <a:ext uri="{FF2B5EF4-FFF2-40B4-BE49-F238E27FC236}">
                      <a16:creationId xmlns:a16="http://schemas.microsoft.com/office/drawing/2014/main" id="{55DD8271-9A27-458C-AFD7-BBEC114AD954}"/>
                    </a:ext>
                  </a:extLst>
                </p:cNvPr>
                <p:cNvSpPr txBox="1"/>
                <p:nvPr/>
              </p:nvSpPr>
              <p:spPr>
                <a:xfrm>
                  <a:off x="3294114" y="6240960"/>
                  <a:ext cx="360996" cy="2388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952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sp>
              <p:nvSpPr>
                <p:cNvPr id="19" name="Rectángulo 18">
                  <a:extLst>
                    <a:ext uri="{FF2B5EF4-FFF2-40B4-BE49-F238E27FC236}">
                      <a16:creationId xmlns:a16="http://schemas.microsoft.com/office/drawing/2014/main" id="{E46A36D1-A761-4737-A5E3-0ECCEED5973B}"/>
                    </a:ext>
                  </a:extLst>
                </p:cNvPr>
                <p:cNvSpPr/>
                <p:nvPr/>
              </p:nvSpPr>
              <p:spPr>
                <a:xfrm>
                  <a:off x="3614790" y="6550939"/>
                  <a:ext cx="2022692" cy="8866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0E889FC0-B5F5-4A39-B6C4-379DA56CC1F3}"/>
                  </a:ext>
                </a:extLst>
              </p:cNvPr>
              <p:cNvSpPr txBox="1"/>
              <p:nvPr/>
            </p:nvSpPr>
            <p:spPr>
              <a:xfrm>
                <a:off x="3511442" y="6502246"/>
                <a:ext cx="5822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DNAM-1</a:t>
                </a:r>
              </a:p>
            </p:txBody>
          </p:sp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E200F55C-597C-43FB-83E7-551D35F5544B}"/>
                  </a:ext>
                </a:extLst>
              </p:cNvPr>
              <p:cNvSpPr txBox="1"/>
              <p:nvPr/>
            </p:nvSpPr>
            <p:spPr>
              <a:xfrm>
                <a:off x="3970825" y="6507569"/>
                <a:ext cx="54373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NKG2D</a:t>
                </a:r>
              </a:p>
            </p:txBody>
          </p: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20457AE7-9895-44D8-AE18-5A3A43D3E766}"/>
                  </a:ext>
                </a:extLst>
              </p:cNvPr>
              <p:cNvSpPr txBox="1"/>
              <p:nvPr/>
            </p:nvSpPr>
            <p:spPr>
              <a:xfrm>
                <a:off x="4429349" y="6507098"/>
                <a:ext cx="4475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TIGIT</a:t>
                </a: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272932C2-7872-4BDD-B761-F356C61C5BA5}"/>
                  </a:ext>
                </a:extLst>
              </p:cNvPr>
              <p:cNvSpPr txBox="1"/>
              <p:nvPr/>
            </p:nvSpPr>
            <p:spPr>
              <a:xfrm>
                <a:off x="4877642" y="6507577"/>
                <a:ext cx="4187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PD-1</a:t>
                </a:r>
              </a:p>
            </p:txBody>
          </p:sp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4E6670A4-E94C-4BA6-9A65-4AC19717E2CD}"/>
                  </a:ext>
                </a:extLst>
              </p:cNvPr>
              <p:cNvSpPr txBox="1"/>
              <p:nvPr/>
            </p:nvSpPr>
            <p:spPr>
              <a:xfrm>
                <a:off x="5307272" y="6502246"/>
                <a:ext cx="45878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Tim-3</a:t>
                </a:r>
              </a:p>
            </p:txBody>
          </p:sp>
        </p:grpSp>
        <p:grpSp>
          <p:nvGrpSpPr>
            <p:cNvPr id="109" name="Grupo 108">
              <a:extLst>
                <a:ext uri="{FF2B5EF4-FFF2-40B4-BE49-F238E27FC236}">
                  <a16:creationId xmlns:a16="http://schemas.microsoft.com/office/drawing/2014/main" id="{3E102EF2-075D-41A1-8B1A-081354C8E875}"/>
                </a:ext>
              </a:extLst>
            </p:cNvPr>
            <p:cNvGrpSpPr/>
            <p:nvPr/>
          </p:nvGrpSpPr>
          <p:grpSpPr>
            <a:xfrm>
              <a:off x="3225019" y="92129"/>
              <a:ext cx="7288165" cy="6801650"/>
              <a:chOff x="3225019" y="92129"/>
              <a:chExt cx="7288165" cy="6801650"/>
            </a:xfrm>
          </p:grpSpPr>
          <p:sp>
            <p:nvSpPr>
              <p:cNvPr id="157" name="CuadroTexto 156">
                <a:extLst>
                  <a:ext uri="{FF2B5EF4-FFF2-40B4-BE49-F238E27FC236}">
                    <a16:creationId xmlns:a16="http://schemas.microsoft.com/office/drawing/2014/main" id="{A1D9A734-053E-4EEA-9356-AF959ACE2448}"/>
                  </a:ext>
                </a:extLst>
              </p:cNvPr>
              <p:cNvSpPr txBox="1"/>
              <p:nvPr/>
            </p:nvSpPr>
            <p:spPr>
              <a:xfrm>
                <a:off x="3225019" y="130168"/>
                <a:ext cx="325730" cy="252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03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A)</a:t>
                </a:r>
              </a:p>
            </p:txBody>
          </p:sp>
          <p:sp>
            <p:nvSpPr>
              <p:cNvPr id="160" name="CuadroTexto 159">
                <a:extLst>
                  <a:ext uri="{FF2B5EF4-FFF2-40B4-BE49-F238E27FC236}">
                    <a16:creationId xmlns:a16="http://schemas.microsoft.com/office/drawing/2014/main" id="{F2732D01-9B5C-40E5-A638-5B5583C3F377}"/>
                  </a:ext>
                </a:extLst>
              </p:cNvPr>
              <p:cNvSpPr txBox="1"/>
              <p:nvPr/>
            </p:nvSpPr>
            <p:spPr>
              <a:xfrm>
                <a:off x="5703937" y="92129"/>
                <a:ext cx="325730" cy="252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03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B)</a:t>
                </a:r>
              </a:p>
            </p:txBody>
          </p:sp>
          <p:sp>
            <p:nvSpPr>
              <p:cNvPr id="71" name="CuadroTexto 70">
                <a:extLst>
                  <a:ext uri="{FF2B5EF4-FFF2-40B4-BE49-F238E27FC236}">
                    <a16:creationId xmlns:a16="http://schemas.microsoft.com/office/drawing/2014/main" id="{DA08F6D5-1F57-454E-8C10-6DBD28B455BC}"/>
                  </a:ext>
                </a:extLst>
              </p:cNvPr>
              <p:cNvSpPr txBox="1"/>
              <p:nvPr/>
            </p:nvSpPr>
            <p:spPr>
              <a:xfrm>
                <a:off x="3396921" y="106019"/>
                <a:ext cx="2387192" cy="306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139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CD56</a:t>
                </a:r>
                <a:r>
                  <a:rPr lang="es-MX" sz="139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dim</a:t>
                </a:r>
                <a:r>
                  <a:rPr lang="es-MX" sz="139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CD16</a:t>
                </a:r>
                <a:r>
                  <a:rPr lang="es-MX" sz="139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neg  </a:t>
                </a:r>
                <a:r>
                  <a:rPr lang="es-MX" sz="139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NK </a:t>
                </a:r>
                <a:r>
                  <a:rPr lang="es-MX" sz="139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cells</a:t>
                </a:r>
                <a:r>
                  <a:rPr lang="es-MX" sz="139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  <p:grpSp>
            <p:nvGrpSpPr>
              <p:cNvPr id="100" name="Grupo 99">
                <a:extLst>
                  <a:ext uri="{FF2B5EF4-FFF2-40B4-BE49-F238E27FC236}">
                    <a16:creationId xmlns:a16="http://schemas.microsoft.com/office/drawing/2014/main" id="{18DB62CE-6FCA-43A0-A772-9773BB9F04F3}"/>
                  </a:ext>
                </a:extLst>
              </p:cNvPr>
              <p:cNvGrpSpPr/>
              <p:nvPr/>
            </p:nvGrpSpPr>
            <p:grpSpPr>
              <a:xfrm>
                <a:off x="3262308" y="293745"/>
                <a:ext cx="7250876" cy="6600034"/>
                <a:chOff x="3262308" y="293745"/>
                <a:chExt cx="7250876" cy="6600034"/>
              </a:xfrm>
            </p:grpSpPr>
            <p:pic>
              <p:nvPicPr>
                <p:cNvPr id="181" name="Imagen 180">
                  <a:extLst>
                    <a:ext uri="{FF2B5EF4-FFF2-40B4-BE49-F238E27FC236}">
                      <a16:creationId xmlns:a16="http://schemas.microsoft.com/office/drawing/2014/main" id="{977CD699-5E8C-4FA9-90A9-C60B7EB452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331664" y="417203"/>
                  <a:ext cx="578261" cy="578261"/>
                </a:xfrm>
                <a:prstGeom prst="rect">
                  <a:avLst/>
                </a:prstGeom>
              </p:spPr>
            </p:pic>
            <p:pic>
              <p:nvPicPr>
                <p:cNvPr id="179" name="Imagen 178">
                  <a:extLst>
                    <a:ext uri="{FF2B5EF4-FFF2-40B4-BE49-F238E27FC236}">
                      <a16:creationId xmlns:a16="http://schemas.microsoft.com/office/drawing/2014/main" id="{7A1B3145-0C71-4DD0-94C2-E50CC6C491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752274" y="418404"/>
                  <a:ext cx="599961" cy="575859"/>
                </a:xfrm>
                <a:prstGeom prst="rect">
                  <a:avLst/>
                </a:prstGeom>
              </p:spPr>
            </p:pic>
            <p:pic>
              <p:nvPicPr>
                <p:cNvPr id="177" name="Imagen 176">
                  <a:extLst>
                    <a:ext uri="{FF2B5EF4-FFF2-40B4-BE49-F238E27FC236}">
                      <a16:creationId xmlns:a16="http://schemas.microsoft.com/office/drawing/2014/main" id="{04283843-60AA-4ECC-A4B5-0656799614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607755" y="420942"/>
                  <a:ext cx="595898" cy="578262"/>
                </a:xfrm>
                <a:prstGeom prst="rect">
                  <a:avLst/>
                </a:prstGeom>
              </p:spPr>
            </p:pic>
            <p:pic>
              <p:nvPicPr>
                <p:cNvPr id="174" name="Imagen 173">
                  <a:extLst>
                    <a:ext uri="{FF2B5EF4-FFF2-40B4-BE49-F238E27FC236}">
                      <a16:creationId xmlns:a16="http://schemas.microsoft.com/office/drawing/2014/main" id="{DACD4473-89B1-49CE-8C6C-674BEF6CC86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177840" y="424520"/>
                  <a:ext cx="595898" cy="570495"/>
                </a:xfrm>
                <a:prstGeom prst="rect">
                  <a:avLst/>
                </a:prstGeom>
              </p:spPr>
            </p:pic>
            <p:pic>
              <p:nvPicPr>
                <p:cNvPr id="171" name="Imagen 170">
                  <a:extLst>
                    <a:ext uri="{FF2B5EF4-FFF2-40B4-BE49-F238E27FC236}">
                      <a16:creationId xmlns:a16="http://schemas.microsoft.com/office/drawing/2014/main" id="{A0DDB6D9-862E-4DCD-818B-B8E655BB0C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052454" y="423987"/>
                  <a:ext cx="600703" cy="575860"/>
                </a:xfrm>
                <a:prstGeom prst="rect">
                  <a:avLst/>
                </a:prstGeom>
              </p:spPr>
            </p:pic>
            <p:pic>
              <p:nvPicPr>
                <p:cNvPr id="62" name="Imagen 61">
                  <a:extLst>
                    <a:ext uri="{FF2B5EF4-FFF2-40B4-BE49-F238E27FC236}">
                      <a16:creationId xmlns:a16="http://schemas.microsoft.com/office/drawing/2014/main" id="{9090BC3B-3073-4EF2-B725-E94F0B2455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626136" y="1662689"/>
                  <a:ext cx="1073619" cy="1042597"/>
                </a:xfrm>
                <a:prstGeom prst="rect">
                  <a:avLst/>
                </a:prstGeom>
              </p:spPr>
            </p:pic>
            <p:cxnSp>
              <p:nvCxnSpPr>
                <p:cNvPr id="192" name="Conector recto de flecha 191">
                  <a:extLst>
                    <a:ext uri="{FF2B5EF4-FFF2-40B4-BE49-F238E27FC236}">
                      <a16:creationId xmlns:a16="http://schemas.microsoft.com/office/drawing/2014/main" id="{67F4E717-A4E4-4B9E-A4E2-296364332D52}"/>
                    </a:ext>
                  </a:extLst>
                </p:cNvPr>
                <p:cNvCxnSpPr/>
                <p:nvPr/>
              </p:nvCxnSpPr>
              <p:spPr>
                <a:xfrm>
                  <a:off x="6108608" y="2653014"/>
                  <a:ext cx="2821085" cy="0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CuadroTexto 195">
                  <a:extLst>
                    <a:ext uri="{FF2B5EF4-FFF2-40B4-BE49-F238E27FC236}">
                      <a16:creationId xmlns:a16="http://schemas.microsoft.com/office/drawing/2014/main" id="{D0166069-28AB-44C4-A072-ACF7923C8CBB}"/>
                    </a:ext>
                  </a:extLst>
                </p:cNvPr>
                <p:cNvSpPr txBox="1"/>
                <p:nvPr/>
              </p:nvSpPr>
              <p:spPr>
                <a:xfrm>
                  <a:off x="7275467" y="2564940"/>
                  <a:ext cx="561372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tSNE1</a:t>
                  </a:r>
                </a:p>
              </p:txBody>
            </p:sp>
            <p:cxnSp>
              <p:nvCxnSpPr>
                <p:cNvPr id="194" name="Conector recto de flecha 193">
                  <a:extLst>
                    <a:ext uri="{FF2B5EF4-FFF2-40B4-BE49-F238E27FC236}">
                      <a16:creationId xmlns:a16="http://schemas.microsoft.com/office/drawing/2014/main" id="{6A47CCF3-AEBB-4184-B15E-2D6AF953A013}"/>
                    </a:ext>
                  </a:extLst>
                </p:cNvPr>
                <p:cNvCxnSpPr/>
                <p:nvPr/>
              </p:nvCxnSpPr>
              <p:spPr>
                <a:xfrm flipV="1">
                  <a:off x="6034748" y="459143"/>
                  <a:ext cx="0" cy="2092699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8" name="CuadroTexto 197">
                  <a:extLst>
                    <a:ext uri="{FF2B5EF4-FFF2-40B4-BE49-F238E27FC236}">
                      <a16:creationId xmlns:a16="http://schemas.microsoft.com/office/drawing/2014/main" id="{F317CE77-97CD-486C-896A-B69F2A07E178}"/>
                    </a:ext>
                  </a:extLst>
                </p:cNvPr>
                <p:cNvSpPr txBox="1"/>
                <p:nvPr/>
              </p:nvSpPr>
              <p:spPr>
                <a:xfrm rot="16200000">
                  <a:off x="5705400" y="1398893"/>
                  <a:ext cx="561372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tSNE2</a:t>
                  </a:r>
                </a:p>
              </p:txBody>
            </p:sp>
            <p:sp>
              <p:nvSpPr>
                <p:cNvPr id="33" name="CuadroTexto 32">
                  <a:extLst>
                    <a:ext uri="{FF2B5EF4-FFF2-40B4-BE49-F238E27FC236}">
                      <a16:creationId xmlns:a16="http://schemas.microsoft.com/office/drawing/2014/main" id="{47368CA8-38BE-4DD2-9676-72FBC1546844}"/>
                    </a:ext>
                  </a:extLst>
                </p:cNvPr>
                <p:cNvSpPr txBox="1"/>
                <p:nvPr/>
              </p:nvSpPr>
              <p:spPr>
                <a:xfrm>
                  <a:off x="6098381" y="302378"/>
                  <a:ext cx="545342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DNAM-PE</a:t>
                  </a:r>
                </a:p>
              </p:txBody>
            </p:sp>
            <p:pic>
              <p:nvPicPr>
                <p:cNvPr id="63" name="Imagen 62">
                  <a:extLst>
                    <a:ext uri="{FF2B5EF4-FFF2-40B4-BE49-F238E27FC236}">
                      <a16:creationId xmlns:a16="http://schemas.microsoft.com/office/drawing/2014/main" id="{E3884289-37BC-4632-A5EB-911AD852F9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463085" y="507641"/>
                  <a:ext cx="1096717" cy="986363"/>
                </a:xfrm>
                <a:prstGeom prst="rect">
                  <a:avLst/>
                </a:prstGeom>
              </p:spPr>
            </p:pic>
            <p:pic>
              <p:nvPicPr>
                <p:cNvPr id="64" name="Imagen 63">
                  <a:extLst>
                    <a:ext uri="{FF2B5EF4-FFF2-40B4-BE49-F238E27FC236}">
                      <a16:creationId xmlns:a16="http://schemas.microsoft.com/office/drawing/2014/main" id="{870E3C89-8FA4-4326-9463-14F805AF69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646048" y="502578"/>
                  <a:ext cx="1072575" cy="991426"/>
                </a:xfrm>
                <a:prstGeom prst="rect">
                  <a:avLst/>
                </a:prstGeom>
              </p:spPr>
            </p:pic>
            <p:pic>
              <p:nvPicPr>
                <p:cNvPr id="65" name="Imagen 64">
                  <a:extLst>
                    <a:ext uri="{FF2B5EF4-FFF2-40B4-BE49-F238E27FC236}">
                      <a16:creationId xmlns:a16="http://schemas.microsoft.com/office/drawing/2014/main" id="{B4FF468C-A1D1-4531-AA47-A19AE5AD0D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485911" y="1673723"/>
                  <a:ext cx="1072570" cy="1022066"/>
                </a:xfrm>
                <a:prstGeom prst="rect">
                  <a:avLst/>
                </a:prstGeom>
              </p:spPr>
            </p:pic>
            <p:sp>
              <p:nvSpPr>
                <p:cNvPr id="79" name="CuadroTexto 78">
                  <a:extLst>
                    <a:ext uri="{FF2B5EF4-FFF2-40B4-BE49-F238E27FC236}">
                      <a16:creationId xmlns:a16="http://schemas.microsoft.com/office/drawing/2014/main" id="{B0FFA663-D0E6-4CFF-BA4A-2455F30A7814}"/>
                    </a:ext>
                  </a:extLst>
                </p:cNvPr>
                <p:cNvSpPr txBox="1"/>
                <p:nvPr/>
              </p:nvSpPr>
              <p:spPr>
                <a:xfrm>
                  <a:off x="7220940" y="302378"/>
                  <a:ext cx="567784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TIGIT-APC</a:t>
                  </a:r>
                </a:p>
              </p:txBody>
            </p:sp>
            <p:sp>
              <p:nvSpPr>
                <p:cNvPr id="81" name="CuadroTexto 80">
                  <a:extLst>
                    <a:ext uri="{FF2B5EF4-FFF2-40B4-BE49-F238E27FC236}">
                      <a16:creationId xmlns:a16="http://schemas.microsoft.com/office/drawing/2014/main" id="{4BB10EEC-E198-4345-AF8E-8498CD00AA00}"/>
                    </a:ext>
                  </a:extLst>
                </p:cNvPr>
                <p:cNvSpPr txBox="1"/>
                <p:nvPr/>
              </p:nvSpPr>
              <p:spPr>
                <a:xfrm>
                  <a:off x="6530477" y="306869"/>
                  <a:ext cx="813043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NKG2D-APC-Cy7</a:t>
                  </a:r>
                </a:p>
              </p:txBody>
            </p:sp>
            <p:sp>
              <p:nvSpPr>
                <p:cNvPr id="83" name="CuadroTexto 82">
                  <a:extLst>
                    <a:ext uri="{FF2B5EF4-FFF2-40B4-BE49-F238E27FC236}">
                      <a16:creationId xmlns:a16="http://schemas.microsoft.com/office/drawing/2014/main" id="{BC5BDCA4-46F7-4421-A6F6-902933E8B115}"/>
                    </a:ext>
                  </a:extLst>
                </p:cNvPr>
                <p:cNvSpPr txBox="1"/>
                <p:nvPr/>
              </p:nvSpPr>
              <p:spPr>
                <a:xfrm>
                  <a:off x="7791025" y="300817"/>
                  <a:ext cx="598241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PD1-BV421</a:t>
                  </a:r>
                </a:p>
              </p:txBody>
            </p:sp>
            <p:sp>
              <p:nvSpPr>
                <p:cNvPr id="85" name="CuadroTexto 84">
                  <a:extLst>
                    <a:ext uri="{FF2B5EF4-FFF2-40B4-BE49-F238E27FC236}">
                      <a16:creationId xmlns:a16="http://schemas.microsoft.com/office/drawing/2014/main" id="{5D44DBB6-0D94-4A01-AD67-7A2E4F32037C}"/>
                    </a:ext>
                  </a:extLst>
                </p:cNvPr>
                <p:cNvSpPr txBox="1"/>
                <p:nvPr/>
              </p:nvSpPr>
              <p:spPr>
                <a:xfrm>
                  <a:off x="8310422" y="293745"/>
                  <a:ext cx="647934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Tim-3 BV510</a:t>
                  </a:r>
                </a:p>
              </p:txBody>
            </p:sp>
            <p:sp>
              <p:nvSpPr>
                <p:cNvPr id="89" name="CuadroTexto 88">
                  <a:extLst>
                    <a:ext uri="{FF2B5EF4-FFF2-40B4-BE49-F238E27FC236}">
                      <a16:creationId xmlns:a16="http://schemas.microsoft.com/office/drawing/2014/main" id="{D91B200D-72AB-4360-A4AA-9FBBE9B4EDFE}"/>
                    </a:ext>
                  </a:extLst>
                </p:cNvPr>
                <p:cNvSpPr txBox="1"/>
                <p:nvPr/>
              </p:nvSpPr>
              <p:spPr>
                <a:xfrm>
                  <a:off x="8815991" y="548435"/>
                  <a:ext cx="37702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93" name="CuadroTexto 92">
                  <a:extLst>
                    <a:ext uri="{FF2B5EF4-FFF2-40B4-BE49-F238E27FC236}">
                      <a16:creationId xmlns:a16="http://schemas.microsoft.com/office/drawing/2014/main" id="{612728F9-DECC-46AE-A17F-89C5853F296F}"/>
                    </a:ext>
                  </a:extLst>
                </p:cNvPr>
                <p:cNvSpPr txBox="1"/>
                <p:nvPr/>
              </p:nvSpPr>
              <p:spPr>
                <a:xfrm>
                  <a:off x="8822403" y="1670775"/>
                  <a:ext cx="385042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95" name="CuadroTexto 94">
                  <a:extLst>
                    <a:ext uri="{FF2B5EF4-FFF2-40B4-BE49-F238E27FC236}">
                      <a16:creationId xmlns:a16="http://schemas.microsoft.com/office/drawing/2014/main" id="{816E11DD-E10A-490C-A5C8-73CE7946A224}"/>
                    </a:ext>
                  </a:extLst>
                </p:cNvPr>
                <p:cNvSpPr txBox="1"/>
                <p:nvPr/>
              </p:nvSpPr>
              <p:spPr>
                <a:xfrm>
                  <a:off x="8830993" y="2184625"/>
                  <a:ext cx="37702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sp>
              <p:nvSpPr>
                <p:cNvPr id="38" name="CuadroTexto 37">
                  <a:extLst>
                    <a:ext uri="{FF2B5EF4-FFF2-40B4-BE49-F238E27FC236}">
                      <a16:creationId xmlns:a16="http://schemas.microsoft.com/office/drawing/2014/main" id="{4C939797-6949-41DF-8A92-F866D5DFA4B8}"/>
                    </a:ext>
                  </a:extLst>
                </p:cNvPr>
                <p:cNvSpPr txBox="1"/>
                <p:nvPr/>
              </p:nvSpPr>
              <p:spPr>
                <a:xfrm>
                  <a:off x="3814980" y="2628790"/>
                  <a:ext cx="538930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CD3-FITC</a:t>
                  </a:r>
                </a:p>
              </p:txBody>
            </p:sp>
            <p:sp>
              <p:nvSpPr>
                <p:cNvPr id="127" name="CuadroTexto 126">
                  <a:extLst>
                    <a:ext uri="{FF2B5EF4-FFF2-40B4-BE49-F238E27FC236}">
                      <a16:creationId xmlns:a16="http://schemas.microsoft.com/office/drawing/2014/main" id="{22C50F64-72C4-47A1-BCFB-691945DB0FD8}"/>
                    </a:ext>
                  </a:extLst>
                </p:cNvPr>
                <p:cNvSpPr txBox="1"/>
                <p:nvPr/>
              </p:nvSpPr>
              <p:spPr>
                <a:xfrm>
                  <a:off x="4798614" y="2624135"/>
                  <a:ext cx="873957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CD16-PerCP-Cy5.5</a:t>
                  </a:r>
                </a:p>
              </p:txBody>
            </p:sp>
            <p:sp>
              <p:nvSpPr>
                <p:cNvPr id="129" name="CuadroTexto 128">
                  <a:extLst>
                    <a:ext uri="{FF2B5EF4-FFF2-40B4-BE49-F238E27FC236}">
                      <a16:creationId xmlns:a16="http://schemas.microsoft.com/office/drawing/2014/main" id="{B482D796-3BE0-4839-8CDB-764DA787C281}"/>
                    </a:ext>
                  </a:extLst>
                </p:cNvPr>
                <p:cNvSpPr txBox="1"/>
                <p:nvPr/>
              </p:nvSpPr>
              <p:spPr>
                <a:xfrm rot="16200000">
                  <a:off x="4288686" y="2064404"/>
                  <a:ext cx="679994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CD56-PE-Cy7</a:t>
                  </a:r>
                </a:p>
              </p:txBody>
            </p:sp>
            <p:sp>
              <p:nvSpPr>
                <p:cNvPr id="131" name="CuadroTexto 130">
                  <a:extLst>
                    <a:ext uri="{FF2B5EF4-FFF2-40B4-BE49-F238E27FC236}">
                      <a16:creationId xmlns:a16="http://schemas.microsoft.com/office/drawing/2014/main" id="{E3CEB0FF-022D-459C-9C4E-42D12AD52CB5}"/>
                    </a:ext>
                  </a:extLst>
                </p:cNvPr>
                <p:cNvSpPr txBox="1"/>
                <p:nvPr/>
              </p:nvSpPr>
              <p:spPr>
                <a:xfrm rot="16200000">
                  <a:off x="3234577" y="876262"/>
                  <a:ext cx="421910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FSC-H</a:t>
                  </a:r>
                </a:p>
              </p:txBody>
            </p:sp>
            <p:sp>
              <p:nvSpPr>
                <p:cNvPr id="133" name="CuadroTexto 132">
                  <a:extLst>
                    <a:ext uri="{FF2B5EF4-FFF2-40B4-BE49-F238E27FC236}">
                      <a16:creationId xmlns:a16="http://schemas.microsoft.com/office/drawing/2014/main" id="{86ADBD6F-3DAE-4246-9DBE-00222C0E7E73}"/>
                    </a:ext>
                  </a:extLst>
                </p:cNvPr>
                <p:cNvSpPr txBox="1"/>
                <p:nvPr/>
              </p:nvSpPr>
              <p:spPr>
                <a:xfrm rot="16200000">
                  <a:off x="4405566" y="868912"/>
                  <a:ext cx="425116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SSC-A</a:t>
                  </a:r>
                </a:p>
              </p:txBody>
            </p:sp>
            <p:sp>
              <p:nvSpPr>
                <p:cNvPr id="135" name="CuadroTexto 134">
                  <a:extLst>
                    <a:ext uri="{FF2B5EF4-FFF2-40B4-BE49-F238E27FC236}">
                      <a16:creationId xmlns:a16="http://schemas.microsoft.com/office/drawing/2014/main" id="{834A6D81-510D-4AAF-B3D5-082DC300C148}"/>
                    </a:ext>
                  </a:extLst>
                </p:cNvPr>
                <p:cNvSpPr txBox="1"/>
                <p:nvPr/>
              </p:nvSpPr>
              <p:spPr>
                <a:xfrm rot="16200000">
                  <a:off x="3232975" y="2000089"/>
                  <a:ext cx="425116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SSC-A</a:t>
                  </a:r>
                </a:p>
              </p:txBody>
            </p:sp>
            <p:sp>
              <p:nvSpPr>
                <p:cNvPr id="137" name="CuadroTexto 136">
                  <a:extLst>
                    <a:ext uri="{FF2B5EF4-FFF2-40B4-BE49-F238E27FC236}">
                      <a16:creationId xmlns:a16="http://schemas.microsoft.com/office/drawing/2014/main" id="{9492A7B0-DEEC-40D6-A490-1288B2E256CE}"/>
                    </a:ext>
                  </a:extLst>
                </p:cNvPr>
                <p:cNvSpPr txBox="1"/>
                <p:nvPr/>
              </p:nvSpPr>
              <p:spPr>
                <a:xfrm>
                  <a:off x="5024865" y="1455662"/>
                  <a:ext cx="421910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FSC-A</a:t>
                  </a:r>
                </a:p>
              </p:txBody>
            </p:sp>
            <p:sp>
              <p:nvSpPr>
                <p:cNvPr id="139" name="CuadroTexto 138">
                  <a:extLst>
                    <a:ext uri="{FF2B5EF4-FFF2-40B4-BE49-F238E27FC236}">
                      <a16:creationId xmlns:a16="http://schemas.microsoft.com/office/drawing/2014/main" id="{3C6E1BF0-414B-4669-A388-3F0CF137EA95}"/>
                    </a:ext>
                  </a:extLst>
                </p:cNvPr>
                <p:cNvSpPr txBox="1"/>
                <p:nvPr/>
              </p:nvSpPr>
              <p:spPr>
                <a:xfrm>
                  <a:off x="3873278" y="1437788"/>
                  <a:ext cx="421910" cy="1855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FSC-A</a:t>
                  </a:r>
                </a:p>
              </p:txBody>
            </p:sp>
            <p:sp>
              <p:nvSpPr>
                <p:cNvPr id="141" name="CuadroTexto 140">
                  <a:extLst>
                    <a:ext uri="{FF2B5EF4-FFF2-40B4-BE49-F238E27FC236}">
                      <a16:creationId xmlns:a16="http://schemas.microsoft.com/office/drawing/2014/main" id="{37314926-D918-4209-9101-49208D42FE9B}"/>
                    </a:ext>
                  </a:extLst>
                </p:cNvPr>
                <p:cNvSpPr txBox="1"/>
                <p:nvPr/>
              </p:nvSpPr>
              <p:spPr>
                <a:xfrm>
                  <a:off x="3719755" y="1827512"/>
                  <a:ext cx="404278" cy="2787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MX" sz="606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CD3-</a:t>
                  </a:r>
                </a:p>
                <a:p>
                  <a:pPr algn="ctr"/>
                  <a:r>
                    <a:rPr lang="es-MX" sz="606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26.6%</a:t>
                  </a:r>
                </a:p>
              </p:txBody>
            </p:sp>
            <p:sp>
              <p:nvSpPr>
                <p:cNvPr id="143" name="CuadroTexto 142">
                  <a:extLst>
                    <a:ext uri="{FF2B5EF4-FFF2-40B4-BE49-F238E27FC236}">
                      <a16:creationId xmlns:a16="http://schemas.microsoft.com/office/drawing/2014/main" id="{ED380CF8-C646-44BC-9A60-3B128EF82F18}"/>
                    </a:ext>
                  </a:extLst>
                </p:cNvPr>
                <p:cNvSpPr txBox="1"/>
                <p:nvPr/>
              </p:nvSpPr>
              <p:spPr>
                <a:xfrm>
                  <a:off x="4740751" y="1575304"/>
                  <a:ext cx="418704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779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CD3-</a:t>
                  </a:r>
                </a:p>
              </p:txBody>
            </p:sp>
            <p:sp>
              <p:nvSpPr>
                <p:cNvPr id="145" name="CuadroTexto 144">
                  <a:extLst>
                    <a:ext uri="{FF2B5EF4-FFF2-40B4-BE49-F238E27FC236}">
                      <a16:creationId xmlns:a16="http://schemas.microsoft.com/office/drawing/2014/main" id="{C656DB70-1233-4C8B-B497-FB49CC605146}"/>
                    </a:ext>
                  </a:extLst>
                </p:cNvPr>
                <p:cNvSpPr txBox="1"/>
                <p:nvPr/>
              </p:nvSpPr>
              <p:spPr>
                <a:xfrm>
                  <a:off x="5015268" y="1155225"/>
                  <a:ext cx="665567" cy="2787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 err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Lymphocyte</a:t>
                  </a:r>
                  <a:r>
                    <a:rPr lang="es-MX" sz="606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  <a:p>
                  <a:r>
                    <a:rPr lang="es-MX" sz="606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79.4%</a:t>
                  </a:r>
                </a:p>
              </p:txBody>
            </p:sp>
            <p:sp>
              <p:nvSpPr>
                <p:cNvPr id="147" name="CuadroTexto 146">
                  <a:extLst>
                    <a:ext uri="{FF2B5EF4-FFF2-40B4-BE49-F238E27FC236}">
                      <a16:creationId xmlns:a16="http://schemas.microsoft.com/office/drawing/2014/main" id="{205C6A1F-8E89-4367-8F65-05CB867AA23A}"/>
                    </a:ext>
                  </a:extLst>
                </p:cNvPr>
                <p:cNvSpPr txBox="1"/>
                <p:nvPr/>
              </p:nvSpPr>
              <p:spPr>
                <a:xfrm>
                  <a:off x="3589040" y="1579845"/>
                  <a:ext cx="801823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779" b="1" dirty="0" err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Lymphocyte</a:t>
                  </a:r>
                  <a:r>
                    <a:rPr lang="es-MX" sz="779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</p:txBody>
            </p:sp>
            <p:sp>
              <p:nvSpPr>
                <p:cNvPr id="149" name="CuadroTexto 148">
                  <a:extLst>
                    <a:ext uri="{FF2B5EF4-FFF2-40B4-BE49-F238E27FC236}">
                      <a16:creationId xmlns:a16="http://schemas.microsoft.com/office/drawing/2014/main" id="{1CA5806A-8637-4A55-A5B1-2037B0F1AF54}"/>
                    </a:ext>
                  </a:extLst>
                </p:cNvPr>
                <p:cNvSpPr txBox="1"/>
                <p:nvPr/>
              </p:nvSpPr>
              <p:spPr>
                <a:xfrm>
                  <a:off x="4736706" y="380554"/>
                  <a:ext cx="601447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779" b="1" dirty="0" err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Singlets</a:t>
                  </a:r>
                  <a:r>
                    <a:rPr lang="es-MX" sz="779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</p:txBody>
            </p:sp>
            <p:sp>
              <p:nvSpPr>
                <p:cNvPr id="151" name="CuadroTexto 150">
                  <a:extLst>
                    <a:ext uri="{FF2B5EF4-FFF2-40B4-BE49-F238E27FC236}">
                      <a16:creationId xmlns:a16="http://schemas.microsoft.com/office/drawing/2014/main" id="{C9E1EE99-A08F-4469-92F3-2B668B354CDD}"/>
                    </a:ext>
                  </a:extLst>
                </p:cNvPr>
                <p:cNvSpPr txBox="1"/>
                <p:nvPr/>
              </p:nvSpPr>
              <p:spPr>
                <a:xfrm>
                  <a:off x="3674347" y="854866"/>
                  <a:ext cx="506870" cy="2787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06" b="1" dirty="0" err="1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Singlets</a:t>
                  </a:r>
                  <a:r>
                    <a:rPr lang="es-MX" sz="606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  <a:p>
                  <a:r>
                    <a:rPr lang="es-MX" sz="606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97.5 %</a:t>
                  </a:r>
                </a:p>
              </p:txBody>
            </p:sp>
            <p:sp>
              <p:nvSpPr>
                <p:cNvPr id="153" name="CuadroTexto 152">
                  <a:extLst>
                    <a:ext uri="{FF2B5EF4-FFF2-40B4-BE49-F238E27FC236}">
                      <a16:creationId xmlns:a16="http://schemas.microsoft.com/office/drawing/2014/main" id="{D6946813-6178-4864-A110-69E24DE0C544}"/>
                    </a:ext>
                  </a:extLst>
                </p:cNvPr>
                <p:cNvSpPr txBox="1"/>
                <p:nvPr/>
              </p:nvSpPr>
              <p:spPr>
                <a:xfrm>
                  <a:off x="5017935" y="1681127"/>
                  <a:ext cx="736099" cy="34099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52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CD56</a:t>
                  </a:r>
                  <a:r>
                    <a:rPr lang="es-MX" sz="779" b="1" baseline="300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dim</a:t>
                  </a:r>
                  <a:r>
                    <a:rPr lang="es-MX" sz="52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CD16</a:t>
                  </a:r>
                  <a:r>
                    <a:rPr lang="es-MX" sz="866" b="1" baseline="300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- </a:t>
                  </a:r>
                  <a:r>
                    <a:rPr lang="es-MX" sz="1212" b="1" baseline="300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</a:p>
                <a:p>
                  <a:r>
                    <a:rPr lang="es-MX" sz="1212" b="1" baseline="30000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         </a:t>
                  </a:r>
                  <a:r>
                    <a:rPr lang="es-MX" sz="520" b="1" dirty="0">
                      <a:solidFill>
                        <a:srgbClr val="FF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0.7%</a:t>
                  </a:r>
                </a:p>
              </p:txBody>
            </p:sp>
            <p:sp>
              <p:nvSpPr>
                <p:cNvPr id="158" name="Rectángulo 157">
                  <a:extLst>
                    <a:ext uri="{FF2B5EF4-FFF2-40B4-BE49-F238E27FC236}">
                      <a16:creationId xmlns:a16="http://schemas.microsoft.com/office/drawing/2014/main" id="{9AF68223-B6D6-4DC9-BB5A-BEA8D5B132CE}"/>
                    </a:ext>
                  </a:extLst>
                </p:cNvPr>
                <p:cNvSpPr/>
                <p:nvPr/>
              </p:nvSpPr>
              <p:spPr>
                <a:xfrm>
                  <a:off x="3349299" y="414353"/>
                  <a:ext cx="2400946" cy="236101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 sz="1559"/>
                </a:p>
              </p:txBody>
            </p:sp>
            <p:sp>
              <p:nvSpPr>
                <p:cNvPr id="91" name="CuadroTexto 90">
                  <a:extLst>
                    <a:ext uri="{FF2B5EF4-FFF2-40B4-BE49-F238E27FC236}">
                      <a16:creationId xmlns:a16="http://schemas.microsoft.com/office/drawing/2014/main" id="{4A6208CE-4445-4BDA-9428-C9699F8AB033}"/>
                    </a:ext>
                  </a:extLst>
                </p:cNvPr>
                <p:cNvSpPr txBox="1"/>
                <p:nvPr/>
              </p:nvSpPr>
              <p:spPr>
                <a:xfrm>
                  <a:off x="8822403" y="1102117"/>
                  <a:ext cx="370614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164" name="CuadroTexto 163">
                  <a:extLst>
                    <a:ext uri="{FF2B5EF4-FFF2-40B4-BE49-F238E27FC236}">
                      <a16:creationId xmlns:a16="http://schemas.microsoft.com/office/drawing/2014/main" id="{23B011EE-A93C-4C3B-9775-1EC385AB5CD3}"/>
                    </a:ext>
                  </a:extLst>
                </p:cNvPr>
                <p:cNvSpPr txBox="1"/>
                <p:nvPr/>
              </p:nvSpPr>
              <p:spPr>
                <a:xfrm>
                  <a:off x="3271328" y="2896686"/>
                  <a:ext cx="32573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C)</a:t>
                  </a:r>
                </a:p>
              </p:txBody>
            </p:sp>
            <p:sp>
              <p:nvSpPr>
                <p:cNvPr id="166" name="CuadroTexto 165">
                  <a:extLst>
                    <a:ext uri="{FF2B5EF4-FFF2-40B4-BE49-F238E27FC236}">
                      <a16:creationId xmlns:a16="http://schemas.microsoft.com/office/drawing/2014/main" id="{EAFA0D3C-3A8D-4331-A57A-6B3AEF400B23}"/>
                    </a:ext>
                  </a:extLst>
                </p:cNvPr>
                <p:cNvSpPr txBox="1"/>
                <p:nvPr/>
              </p:nvSpPr>
              <p:spPr>
                <a:xfrm>
                  <a:off x="4680275" y="2878477"/>
                  <a:ext cx="32573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D)</a:t>
                  </a:r>
                </a:p>
              </p:txBody>
            </p:sp>
            <p:sp>
              <p:nvSpPr>
                <p:cNvPr id="168" name="CuadroTexto 167">
                  <a:extLst>
                    <a:ext uri="{FF2B5EF4-FFF2-40B4-BE49-F238E27FC236}">
                      <a16:creationId xmlns:a16="http://schemas.microsoft.com/office/drawing/2014/main" id="{5521B997-7C9A-4D57-B77A-95B2B194C0B7}"/>
                    </a:ext>
                  </a:extLst>
                </p:cNvPr>
                <p:cNvSpPr txBox="1"/>
                <p:nvPr/>
              </p:nvSpPr>
              <p:spPr>
                <a:xfrm>
                  <a:off x="5979690" y="2851935"/>
                  <a:ext cx="31771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E)</a:t>
                  </a:r>
                </a:p>
              </p:txBody>
            </p:sp>
            <p:sp>
              <p:nvSpPr>
                <p:cNvPr id="170" name="CuadroTexto 169">
                  <a:extLst>
                    <a:ext uri="{FF2B5EF4-FFF2-40B4-BE49-F238E27FC236}">
                      <a16:creationId xmlns:a16="http://schemas.microsoft.com/office/drawing/2014/main" id="{D44F7B82-C918-4061-B922-A61F2B0028D3}"/>
                    </a:ext>
                  </a:extLst>
                </p:cNvPr>
                <p:cNvSpPr txBox="1"/>
                <p:nvPr/>
              </p:nvSpPr>
              <p:spPr>
                <a:xfrm>
                  <a:off x="7382925" y="2863598"/>
                  <a:ext cx="311304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F)</a:t>
                  </a:r>
                </a:p>
              </p:txBody>
            </p:sp>
            <p:sp>
              <p:nvSpPr>
                <p:cNvPr id="172" name="CuadroTexto 171">
                  <a:extLst>
                    <a:ext uri="{FF2B5EF4-FFF2-40B4-BE49-F238E27FC236}">
                      <a16:creationId xmlns:a16="http://schemas.microsoft.com/office/drawing/2014/main" id="{08390924-D254-43AF-BC5F-858BA89203AF}"/>
                    </a:ext>
                  </a:extLst>
                </p:cNvPr>
                <p:cNvSpPr txBox="1"/>
                <p:nvPr/>
              </p:nvSpPr>
              <p:spPr>
                <a:xfrm>
                  <a:off x="3262308" y="4020480"/>
                  <a:ext cx="333746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G)</a:t>
                  </a:r>
                </a:p>
              </p:txBody>
            </p:sp>
            <p:sp>
              <p:nvSpPr>
                <p:cNvPr id="176" name="CuadroTexto 175">
                  <a:extLst>
                    <a:ext uri="{FF2B5EF4-FFF2-40B4-BE49-F238E27FC236}">
                      <a16:creationId xmlns:a16="http://schemas.microsoft.com/office/drawing/2014/main" id="{352EA450-C591-40B7-959E-3D948540F54F}"/>
                    </a:ext>
                  </a:extLst>
                </p:cNvPr>
                <p:cNvSpPr txBox="1"/>
                <p:nvPr/>
              </p:nvSpPr>
              <p:spPr>
                <a:xfrm>
                  <a:off x="4670314" y="4033192"/>
                  <a:ext cx="32573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H)</a:t>
                  </a:r>
                </a:p>
              </p:txBody>
            </p:sp>
            <p:sp>
              <p:nvSpPr>
                <p:cNvPr id="186" name="CuadroTexto 185">
                  <a:extLst>
                    <a:ext uri="{FF2B5EF4-FFF2-40B4-BE49-F238E27FC236}">
                      <a16:creationId xmlns:a16="http://schemas.microsoft.com/office/drawing/2014/main" id="{580A7BB3-627F-45DD-80C2-06A2449B501B}"/>
                    </a:ext>
                  </a:extLst>
                </p:cNvPr>
                <p:cNvSpPr txBox="1"/>
                <p:nvPr/>
              </p:nvSpPr>
              <p:spPr>
                <a:xfrm>
                  <a:off x="6078341" y="4040489"/>
                  <a:ext cx="26642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I)</a:t>
                  </a:r>
                </a:p>
              </p:txBody>
            </p:sp>
            <p:pic>
              <p:nvPicPr>
                <p:cNvPr id="190" name="Imagen 189">
                  <a:extLst>
                    <a:ext uri="{FF2B5EF4-FFF2-40B4-BE49-F238E27FC236}">
                      <a16:creationId xmlns:a16="http://schemas.microsoft.com/office/drawing/2014/main" id="{1327C803-B72C-4801-A5CB-E3AABA56B9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6905" t="5021" r="6997" b="1"/>
                <a:stretch/>
              </p:blipFill>
              <p:spPr>
                <a:xfrm>
                  <a:off x="7080644" y="2771740"/>
                  <a:ext cx="848375" cy="76528"/>
                </a:xfrm>
                <a:prstGeom prst="rect">
                  <a:avLst/>
                </a:prstGeom>
              </p:spPr>
            </p:pic>
            <p:sp>
              <p:nvSpPr>
                <p:cNvPr id="199" name="CuadroTexto 198">
                  <a:extLst>
                    <a:ext uri="{FF2B5EF4-FFF2-40B4-BE49-F238E27FC236}">
                      <a16:creationId xmlns:a16="http://schemas.microsoft.com/office/drawing/2014/main" id="{6DA3B9D2-A33E-4238-9CE4-6F4A4E122923}"/>
                    </a:ext>
                  </a:extLst>
                </p:cNvPr>
                <p:cNvSpPr txBox="1"/>
                <p:nvPr/>
              </p:nvSpPr>
              <p:spPr>
                <a:xfrm>
                  <a:off x="6785274" y="2703972"/>
                  <a:ext cx="362600" cy="1989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93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Low</a:t>
                  </a:r>
                </a:p>
              </p:txBody>
            </p:sp>
            <p:sp>
              <p:nvSpPr>
                <p:cNvPr id="201" name="CuadroTexto 200">
                  <a:extLst>
                    <a:ext uri="{FF2B5EF4-FFF2-40B4-BE49-F238E27FC236}">
                      <a16:creationId xmlns:a16="http://schemas.microsoft.com/office/drawing/2014/main" id="{67753711-6991-4C8D-9B5F-991A8A3B0B7F}"/>
                    </a:ext>
                  </a:extLst>
                </p:cNvPr>
                <p:cNvSpPr txBox="1"/>
                <p:nvPr/>
              </p:nvSpPr>
              <p:spPr>
                <a:xfrm>
                  <a:off x="7864839" y="2697721"/>
                  <a:ext cx="381836" cy="1989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693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High</a:t>
                  </a:r>
                </a:p>
              </p:txBody>
            </p:sp>
            <p:cxnSp>
              <p:nvCxnSpPr>
                <p:cNvPr id="69" name="Conector recto de flecha 68">
                  <a:extLst>
                    <a:ext uri="{FF2B5EF4-FFF2-40B4-BE49-F238E27FC236}">
                      <a16:creationId xmlns:a16="http://schemas.microsoft.com/office/drawing/2014/main" id="{46D184B5-5CAE-45CD-BD1B-CE2D278CFD4B}"/>
                    </a:ext>
                  </a:extLst>
                </p:cNvPr>
                <p:cNvCxnSpPr/>
                <p:nvPr/>
              </p:nvCxnSpPr>
              <p:spPr>
                <a:xfrm flipV="1">
                  <a:off x="4981810" y="1827512"/>
                  <a:ext cx="117825" cy="265359"/>
                </a:xfrm>
                <a:prstGeom prst="straightConnector1">
                  <a:avLst/>
                </a:prstGeom>
                <a:ln w="9525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1" name="CuadroTexto 120">
                  <a:extLst>
                    <a:ext uri="{FF2B5EF4-FFF2-40B4-BE49-F238E27FC236}">
                      <a16:creationId xmlns:a16="http://schemas.microsoft.com/office/drawing/2014/main" id="{F3647281-4E9E-40AB-99EA-5FB92A6FAAAB}"/>
                    </a:ext>
                  </a:extLst>
                </p:cNvPr>
                <p:cNvSpPr txBox="1"/>
                <p:nvPr/>
              </p:nvSpPr>
              <p:spPr>
                <a:xfrm>
                  <a:off x="6207279" y="5217179"/>
                  <a:ext cx="311304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L)</a:t>
                  </a:r>
                </a:p>
              </p:txBody>
            </p:sp>
            <p:sp>
              <p:nvSpPr>
                <p:cNvPr id="123" name="CuadroTexto 122">
                  <a:extLst>
                    <a:ext uri="{FF2B5EF4-FFF2-40B4-BE49-F238E27FC236}">
                      <a16:creationId xmlns:a16="http://schemas.microsoft.com/office/drawing/2014/main" id="{29405180-A880-4757-BC09-D4636A8A411B}"/>
                    </a:ext>
                  </a:extLst>
                </p:cNvPr>
                <p:cNvSpPr txBox="1"/>
                <p:nvPr/>
              </p:nvSpPr>
              <p:spPr>
                <a:xfrm>
                  <a:off x="3288462" y="5211829"/>
                  <a:ext cx="325730" cy="252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03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K)</a:t>
                  </a:r>
                </a:p>
              </p:txBody>
            </p:sp>
            <p:pic>
              <p:nvPicPr>
                <p:cNvPr id="183" name="Imagen 182">
                  <a:extLst>
                    <a:ext uri="{FF2B5EF4-FFF2-40B4-BE49-F238E27FC236}">
                      <a16:creationId xmlns:a16="http://schemas.microsoft.com/office/drawing/2014/main" id="{BD4059C9-844C-4392-AD20-C05433032E3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051486" y="984911"/>
                  <a:ext cx="593958" cy="562622"/>
                </a:xfrm>
                <a:prstGeom prst="rect">
                  <a:avLst/>
                </a:prstGeom>
              </p:spPr>
            </p:pic>
            <p:pic>
              <p:nvPicPr>
                <p:cNvPr id="185" name="Imagen 184">
                  <a:extLst>
                    <a:ext uri="{FF2B5EF4-FFF2-40B4-BE49-F238E27FC236}">
                      <a16:creationId xmlns:a16="http://schemas.microsoft.com/office/drawing/2014/main" id="{AA5620BB-66C9-415D-A689-567851151F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7182716" y="1007094"/>
                  <a:ext cx="575969" cy="542017"/>
                </a:xfrm>
                <a:prstGeom prst="rect">
                  <a:avLst/>
                </a:prstGeom>
              </p:spPr>
            </p:pic>
            <p:pic>
              <p:nvPicPr>
                <p:cNvPr id="188" name="Imagen 187">
                  <a:extLst>
                    <a:ext uri="{FF2B5EF4-FFF2-40B4-BE49-F238E27FC236}">
                      <a16:creationId xmlns:a16="http://schemas.microsoft.com/office/drawing/2014/main" id="{C1906074-971D-4908-8344-C981226416E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614453" y="988376"/>
                  <a:ext cx="585960" cy="562622"/>
                </a:xfrm>
                <a:prstGeom prst="rect">
                  <a:avLst/>
                </a:prstGeom>
              </p:spPr>
            </p:pic>
            <p:pic>
              <p:nvPicPr>
                <p:cNvPr id="191" name="Imagen 190">
                  <a:extLst>
                    <a:ext uri="{FF2B5EF4-FFF2-40B4-BE49-F238E27FC236}">
                      <a16:creationId xmlns:a16="http://schemas.microsoft.com/office/drawing/2014/main" id="{F515F5B1-F9CE-4192-B7D0-6F8E9A95908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7748569" y="989842"/>
                  <a:ext cx="609630" cy="562622"/>
                </a:xfrm>
                <a:prstGeom prst="rect">
                  <a:avLst/>
                </a:prstGeom>
              </p:spPr>
            </p:pic>
            <p:pic>
              <p:nvPicPr>
                <p:cNvPr id="195" name="Imagen 194">
                  <a:extLst>
                    <a:ext uri="{FF2B5EF4-FFF2-40B4-BE49-F238E27FC236}">
                      <a16:creationId xmlns:a16="http://schemas.microsoft.com/office/drawing/2014/main" id="{4E54A4DA-4438-47BE-9C73-5776710DB5D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8332697" y="991797"/>
                  <a:ext cx="581216" cy="562617"/>
                </a:xfrm>
                <a:prstGeom prst="rect">
                  <a:avLst/>
                </a:prstGeom>
              </p:spPr>
            </p:pic>
            <p:pic>
              <p:nvPicPr>
                <p:cNvPr id="200" name="Imagen 199">
                  <a:extLst>
                    <a:ext uri="{FF2B5EF4-FFF2-40B4-BE49-F238E27FC236}">
                      <a16:creationId xmlns:a16="http://schemas.microsoft.com/office/drawing/2014/main" id="{28B77E74-ABC9-4647-8ABB-C1738727ED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042019" y="1538406"/>
                  <a:ext cx="600499" cy="561365"/>
                </a:xfrm>
                <a:prstGeom prst="rect">
                  <a:avLst/>
                </a:prstGeom>
              </p:spPr>
            </p:pic>
            <p:pic>
              <p:nvPicPr>
                <p:cNvPr id="203" name="Imagen 202">
                  <a:extLst>
                    <a:ext uri="{FF2B5EF4-FFF2-40B4-BE49-F238E27FC236}">
                      <a16:creationId xmlns:a16="http://schemas.microsoft.com/office/drawing/2014/main" id="{D62301D9-3BB5-4CE9-BF6A-C566B65A18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176843" y="1540685"/>
                  <a:ext cx="575968" cy="561364"/>
                </a:xfrm>
                <a:prstGeom prst="rect">
                  <a:avLst/>
                </a:prstGeom>
              </p:spPr>
            </p:pic>
            <p:pic>
              <p:nvPicPr>
                <p:cNvPr id="205" name="Imagen 204">
                  <a:extLst>
                    <a:ext uri="{FF2B5EF4-FFF2-40B4-BE49-F238E27FC236}">
                      <a16:creationId xmlns:a16="http://schemas.microsoft.com/office/drawing/2014/main" id="{FD22F9E3-E6DB-4C3F-A5CA-759F24852C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607997" y="1541152"/>
                  <a:ext cx="587723" cy="562622"/>
                </a:xfrm>
                <a:prstGeom prst="rect">
                  <a:avLst/>
                </a:prstGeom>
              </p:spPr>
            </p:pic>
            <p:pic>
              <p:nvPicPr>
                <p:cNvPr id="207" name="Imagen 206">
                  <a:extLst>
                    <a:ext uri="{FF2B5EF4-FFF2-40B4-BE49-F238E27FC236}">
                      <a16:creationId xmlns:a16="http://schemas.microsoft.com/office/drawing/2014/main" id="{67EA4AF3-CF8D-448F-B3B6-05D8CCAB12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743453" y="1534037"/>
                  <a:ext cx="609630" cy="568225"/>
                </a:xfrm>
                <a:prstGeom prst="rect">
                  <a:avLst/>
                </a:prstGeom>
              </p:spPr>
            </p:pic>
            <p:pic>
              <p:nvPicPr>
                <p:cNvPr id="209" name="Imagen 208">
                  <a:extLst>
                    <a:ext uri="{FF2B5EF4-FFF2-40B4-BE49-F238E27FC236}">
                      <a16:creationId xmlns:a16="http://schemas.microsoft.com/office/drawing/2014/main" id="{3E72FF6E-01B1-4AD9-AFDE-B8BBE0338E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8335051" y="1539586"/>
                  <a:ext cx="587723" cy="558148"/>
                </a:xfrm>
                <a:prstGeom prst="rect">
                  <a:avLst/>
                </a:prstGeom>
              </p:spPr>
            </p:pic>
            <p:pic>
              <p:nvPicPr>
                <p:cNvPr id="211" name="Imagen 210">
                  <a:extLst>
                    <a:ext uri="{FF2B5EF4-FFF2-40B4-BE49-F238E27FC236}">
                      <a16:creationId xmlns:a16="http://schemas.microsoft.com/office/drawing/2014/main" id="{CFDEBFCD-4690-453F-A49D-A79033E8CF1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044454" y="2082027"/>
                  <a:ext cx="595890" cy="558082"/>
                </a:xfrm>
                <a:prstGeom prst="rect">
                  <a:avLst/>
                </a:prstGeom>
              </p:spPr>
            </p:pic>
            <p:pic>
              <p:nvPicPr>
                <p:cNvPr id="213" name="Imagen 212">
                  <a:extLst>
                    <a:ext uri="{FF2B5EF4-FFF2-40B4-BE49-F238E27FC236}">
                      <a16:creationId xmlns:a16="http://schemas.microsoft.com/office/drawing/2014/main" id="{96767FAC-D9E0-4803-B765-BEF963A39E1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7172563" y="2083155"/>
                  <a:ext cx="580308" cy="543860"/>
                </a:xfrm>
                <a:prstGeom prst="rect">
                  <a:avLst/>
                </a:prstGeom>
              </p:spPr>
            </p:pic>
            <p:pic>
              <p:nvPicPr>
                <p:cNvPr id="215" name="Imagen 214">
                  <a:extLst>
                    <a:ext uri="{FF2B5EF4-FFF2-40B4-BE49-F238E27FC236}">
                      <a16:creationId xmlns:a16="http://schemas.microsoft.com/office/drawing/2014/main" id="{EE739F69-C179-4DAD-9818-6F08AFCA28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608984" y="2081354"/>
                  <a:ext cx="587723" cy="543559"/>
                </a:xfrm>
                <a:prstGeom prst="rect">
                  <a:avLst/>
                </a:prstGeom>
              </p:spPr>
            </p:pic>
            <p:pic>
              <p:nvPicPr>
                <p:cNvPr id="217" name="Imagen 216">
                  <a:extLst>
                    <a:ext uri="{FF2B5EF4-FFF2-40B4-BE49-F238E27FC236}">
                      <a16:creationId xmlns:a16="http://schemas.microsoft.com/office/drawing/2014/main" id="{77F0674A-F10C-486A-936B-BF3915A3A9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7745297" y="2082962"/>
                  <a:ext cx="609630" cy="539866"/>
                </a:xfrm>
                <a:prstGeom prst="rect">
                  <a:avLst/>
                </a:prstGeom>
              </p:spPr>
            </p:pic>
            <p:pic>
              <p:nvPicPr>
                <p:cNvPr id="219" name="Imagen 218">
                  <a:extLst>
                    <a:ext uri="{FF2B5EF4-FFF2-40B4-BE49-F238E27FC236}">
                      <a16:creationId xmlns:a16="http://schemas.microsoft.com/office/drawing/2014/main" id="{01B54A3A-F913-49C1-B184-71BC2748D5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8335200" y="2076224"/>
                  <a:ext cx="587723" cy="545665"/>
                </a:xfrm>
                <a:prstGeom prst="rect">
                  <a:avLst/>
                </a:prstGeom>
              </p:spPr>
            </p:pic>
            <p:sp>
              <p:nvSpPr>
                <p:cNvPr id="10" name="CuadroTexto 9">
                  <a:extLst>
                    <a:ext uri="{FF2B5EF4-FFF2-40B4-BE49-F238E27FC236}">
                      <a16:creationId xmlns:a16="http://schemas.microsoft.com/office/drawing/2014/main" id="{B36D93DB-F15E-42E1-B653-C47A0BEC5BCF}"/>
                    </a:ext>
                  </a:extLst>
                </p:cNvPr>
                <p:cNvSpPr txBox="1"/>
                <p:nvPr/>
              </p:nvSpPr>
              <p:spPr>
                <a:xfrm>
                  <a:off x="9208019" y="5522072"/>
                  <a:ext cx="1305165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28600" indent="-228600">
                    <a:buAutoNum type="arabicPeriod"/>
                  </a:pPr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DNAM-1+NKG2D</a:t>
                  </a:r>
                </a:p>
                <a:p>
                  <a:pPr marL="228600" indent="-228600">
                    <a:buAutoNum type="arabicPeriod"/>
                  </a:pPr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DNAM-1+TIGIT</a:t>
                  </a:r>
                </a:p>
                <a:p>
                  <a:pPr marL="228600" indent="-228600">
                    <a:buAutoNum type="arabicPeriod"/>
                  </a:pPr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NKG2D+PD-1</a:t>
                  </a:r>
                </a:p>
                <a:p>
                  <a:pPr marL="228600" indent="-228600">
                    <a:buAutoNum type="arabicPeriod"/>
                  </a:pPr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PD-1+TIGIT</a:t>
                  </a:r>
                </a:p>
                <a:p>
                  <a:pPr marL="228600" indent="-228600">
                    <a:buAutoNum type="arabicPeriod"/>
                  </a:pPr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PD-1+Tim-3</a:t>
                  </a:r>
                </a:p>
                <a:p>
                  <a:pPr marL="228600" indent="-228600">
                    <a:buAutoNum type="arabicPeriod"/>
                  </a:pPr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Tim-3+TIGIT</a:t>
                  </a:r>
                </a:p>
                <a:p>
                  <a:pPr marL="228600" indent="-228600">
                    <a:buAutoNum type="arabicPeriod"/>
                  </a:pPr>
                  <a:r>
                    <a:rPr lang="es-ES" sz="8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PD-1+TIGIT+Tim-3</a:t>
                  </a:r>
                </a:p>
              </p:txBody>
            </p:sp>
            <p:grpSp>
              <p:nvGrpSpPr>
                <p:cNvPr id="107" name="Grupo 106">
                  <a:extLst>
                    <a:ext uri="{FF2B5EF4-FFF2-40B4-BE49-F238E27FC236}">
                      <a16:creationId xmlns:a16="http://schemas.microsoft.com/office/drawing/2014/main" id="{BC64DBF6-5074-409D-AE93-656FD9DF7D53}"/>
                    </a:ext>
                  </a:extLst>
                </p:cNvPr>
                <p:cNvGrpSpPr/>
                <p:nvPr/>
              </p:nvGrpSpPr>
              <p:grpSpPr>
                <a:xfrm>
                  <a:off x="6220981" y="5442919"/>
                  <a:ext cx="2910378" cy="1450860"/>
                  <a:chOff x="6177533" y="5234812"/>
                  <a:chExt cx="2910378" cy="1450860"/>
                </a:xfrm>
              </p:grpSpPr>
              <p:grpSp>
                <p:nvGrpSpPr>
                  <p:cNvPr id="24" name="Grupo 23">
                    <a:extLst>
                      <a:ext uri="{FF2B5EF4-FFF2-40B4-BE49-F238E27FC236}">
                        <a16:creationId xmlns:a16="http://schemas.microsoft.com/office/drawing/2014/main" id="{BB870928-8AF9-46BB-8516-4F43E40966FD}"/>
                      </a:ext>
                    </a:extLst>
                  </p:cNvPr>
                  <p:cNvGrpSpPr/>
                  <p:nvPr/>
                </p:nvGrpSpPr>
                <p:grpSpPr>
                  <a:xfrm>
                    <a:off x="6177533" y="5234812"/>
                    <a:ext cx="2910378" cy="1375156"/>
                    <a:chOff x="6006717" y="5220031"/>
                    <a:chExt cx="2910378" cy="1375156"/>
                  </a:xfrm>
                </p:grpSpPr>
                <p:pic>
                  <p:nvPicPr>
                    <p:cNvPr id="76" name="Imagen 75">
                      <a:extLst>
                        <a:ext uri="{FF2B5EF4-FFF2-40B4-BE49-F238E27FC236}">
                          <a16:creationId xmlns:a16="http://schemas.microsoft.com/office/drawing/2014/main" id="{263065E5-657D-47D0-9C2E-37A3D71E7E8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8"/>
                    <a:srcRect l="3685" t="7115"/>
                    <a:stretch/>
                  </p:blipFill>
                  <p:spPr>
                    <a:xfrm>
                      <a:off x="6277715" y="5220031"/>
                      <a:ext cx="2639380" cy="136542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04" name="CuadroTexto 103">
                      <a:extLst>
                        <a:ext uri="{FF2B5EF4-FFF2-40B4-BE49-F238E27FC236}">
                          <a16:creationId xmlns:a16="http://schemas.microsoft.com/office/drawing/2014/main" id="{9DA98DEF-D6A2-4FDE-8A73-EBCF4D1BC87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07900" y="5315877"/>
                      <a:ext cx="360996" cy="23884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MX" sz="952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</a:t>
                      </a:r>
                    </a:p>
                  </p:txBody>
                </p:sp>
                <p:sp>
                  <p:nvSpPr>
                    <p:cNvPr id="110" name="CuadroTexto 109">
                      <a:extLst>
                        <a:ext uri="{FF2B5EF4-FFF2-40B4-BE49-F238E27FC236}">
                          <a16:creationId xmlns:a16="http://schemas.microsoft.com/office/drawing/2014/main" id="{8CCF4909-7CAF-4EE2-AD02-0AFC3D9A90B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06717" y="5598745"/>
                      <a:ext cx="354584" cy="23884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MX" sz="952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</a:t>
                      </a:r>
                    </a:p>
                  </p:txBody>
                </p:sp>
                <p:sp>
                  <p:nvSpPr>
                    <p:cNvPr id="114" name="CuadroTexto 113">
                      <a:extLst>
                        <a:ext uri="{FF2B5EF4-FFF2-40B4-BE49-F238E27FC236}">
                          <a16:creationId xmlns:a16="http://schemas.microsoft.com/office/drawing/2014/main" id="{80113A3C-F783-4E86-A1C2-B62C6CE93B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06717" y="5893208"/>
                      <a:ext cx="367408" cy="23884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MX" sz="952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HG</a:t>
                      </a:r>
                    </a:p>
                  </p:txBody>
                </p:sp>
                <p:sp>
                  <p:nvSpPr>
                    <p:cNvPr id="120" name="CuadroTexto 119">
                      <a:extLst>
                        <a:ext uri="{FF2B5EF4-FFF2-40B4-BE49-F238E27FC236}">
                          <a16:creationId xmlns:a16="http://schemas.microsoft.com/office/drawing/2014/main" id="{D4237594-64D0-41D7-A45C-8A5C87D50EB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015534" y="6190468"/>
                      <a:ext cx="360996" cy="23884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MX" sz="952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</a:p>
                  </p:txBody>
                </p:sp>
                <p:sp>
                  <p:nvSpPr>
                    <p:cNvPr id="20" name="Rectángulo 19">
                      <a:extLst>
                        <a:ext uri="{FF2B5EF4-FFF2-40B4-BE49-F238E27FC236}">
                          <a16:creationId xmlns:a16="http://schemas.microsoft.com/office/drawing/2014/main" id="{A0D2D67C-34EE-4FFB-86C6-611E3153FC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97406" y="6492788"/>
                      <a:ext cx="2351294" cy="102399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/>
                    </a:p>
                  </p:txBody>
                </p:sp>
              </p:grpSp>
              <p:sp>
                <p:nvSpPr>
                  <p:cNvPr id="27" name="CuadroTexto 26">
                    <a:extLst>
                      <a:ext uri="{FF2B5EF4-FFF2-40B4-BE49-F238E27FC236}">
                        <a16:creationId xmlns:a16="http://schemas.microsoft.com/office/drawing/2014/main" id="{81D729B9-D78D-414F-91B6-4B275FB74723}"/>
                      </a:ext>
                    </a:extLst>
                  </p:cNvPr>
                  <p:cNvSpPr txBox="1"/>
                  <p:nvPr/>
                </p:nvSpPr>
                <p:spPr>
                  <a:xfrm>
                    <a:off x="6532117" y="6462859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28" name="CuadroTexto 27">
                    <a:extLst>
                      <a:ext uri="{FF2B5EF4-FFF2-40B4-BE49-F238E27FC236}">
                        <a16:creationId xmlns:a16="http://schemas.microsoft.com/office/drawing/2014/main" id="{EE21EBEB-F81C-439D-8D2D-E3854A788843}"/>
                      </a:ext>
                    </a:extLst>
                  </p:cNvPr>
                  <p:cNvSpPr txBox="1"/>
                  <p:nvPr/>
                </p:nvSpPr>
                <p:spPr>
                  <a:xfrm>
                    <a:off x="6861595" y="6457528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</a:p>
                </p:txBody>
              </p:sp>
              <p:sp>
                <p:nvSpPr>
                  <p:cNvPr id="29" name="CuadroTexto 28">
                    <a:extLst>
                      <a:ext uri="{FF2B5EF4-FFF2-40B4-BE49-F238E27FC236}">
                        <a16:creationId xmlns:a16="http://schemas.microsoft.com/office/drawing/2014/main" id="{3AF205FE-B023-440C-B594-E1AE78580B4A}"/>
                      </a:ext>
                    </a:extLst>
                  </p:cNvPr>
                  <p:cNvSpPr txBox="1"/>
                  <p:nvPr/>
                </p:nvSpPr>
                <p:spPr>
                  <a:xfrm>
                    <a:off x="7195720" y="6456124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</a:p>
                </p:txBody>
              </p:sp>
              <p:sp>
                <p:nvSpPr>
                  <p:cNvPr id="30" name="CuadroTexto 29">
                    <a:extLst>
                      <a:ext uri="{FF2B5EF4-FFF2-40B4-BE49-F238E27FC236}">
                        <a16:creationId xmlns:a16="http://schemas.microsoft.com/office/drawing/2014/main" id="{EF47DFE8-DB1B-4F3C-BF4D-7A7A69061A45}"/>
                      </a:ext>
                    </a:extLst>
                  </p:cNvPr>
                  <p:cNvSpPr txBox="1"/>
                  <p:nvPr/>
                </p:nvSpPr>
                <p:spPr>
                  <a:xfrm>
                    <a:off x="7521068" y="6456001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</a:p>
                </p:txBody>
              </p:sp>
              <p:sp>
                <p:nvSpPr>
                  <p:cNvPr id="31" name="CuadroTexto 30">
                    <a:extLst>
                      <a:ext uri="{FF2B5EF4-FFF2-40B4-BE49-F238E27FC236}">
                        <a16:creationId xmlns:a16="http://schemas.microsoft.com/office/drawing/2014/main" id="{E306A2C1-4179-4BD3-B0B5-5AC506EEF8D5}"/>
                      </a:ext>
                    </a:extLst>
                  </p:cNvPr>
                  <p:cNvSpPr txBox="1"/>
                  <p:nvPr/>
                </p:nvSpPr>
                <p:spPr>
                  <a:xfrm>
                    <a:off x="7855193" y="6455493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</a:t>
                    </a:r>
                  </a:p>
                </p:txBody>
              </p:sp>
              <p:sp>
                <p:nvSpPr>
                  <p:cNvPr id="32" name="CuadroTexto 31">
                    <a:extLst>
                      <a:ext uri="{FF2B5EF4-FFF2-40B4-BE49-F238E27FC236}">
                        <a16:creationId xmlns:a16="http://schemas.microsoft.com/office/drawing/2014/main" id="{2326BD3D-4232-44A1-8887-38786208FDD8}"/>
                      </a:ext>
                    </a:extLst>
                  </p:cNvPr>
                  <p:cNvSpPr txBox="1"/>
                  <p:nvPr/>
                </p:nvSpPr>
                <p:spPr>
                  <a:xfrm>
                    <a:off x="8189235" y="6470228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</a:t>
                    </a:r>
                  </a:p>
                </p:txBody>
              </p:sp>
              <p:sp>
                <p:nvSpPr>
                  <p:cNvPr id="34" name="CuadroTexto 33">
                    <a:extLst>
                      <a:ext uri="{FF2B5EF4-FFF2-40B4-BE49-F238E27FC236}">
                        <a16:creationId xmlns:a16="http://schemas.microsoft.com/office/drawing/2014/main" id="{822CF4F7-D973-49F6-87CF-D94F0C05F951}"/>
                      </a:ext>
                    </a:extLst>
                  </p:cNvPr>
                  <p:cNvSpPr txBox="1"/>
                  <p:nvPr/>
                </p:nvSpPr>
                <p:spPr>
                  <a:xfrm>
                    <a:off x="8523277" y="6463370"/>
                    <a:ext cx="242374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7</a:t>
                    </a:r>
                  </a:p>
                </p:txBody>
              </p:sp>
            </p:grpSp>
            <p:grpSp>
              <p:nvGrpSpPr>
                <p:cNvPr id="51" name="Grupo 50">
                  <a:extLst>
                    <a:ext uri="{FF2B5EF4-FFF2-40B4-BE49-F238E27FC236}">
                      <a16:creationId xmlns:a16="http://schemas.microsoft.com/office/drawing/2014/main" id="{492685F1-0119-48CD-B14B-D74B6D8B2795}"/>
                    </a:ext>
                  </a:extLst>
                </p:cNvPr>
                <p:cNvGrpSpPr/>
                <p:nvPr/>
              </p:nvGrpSpPr>
              <p:grpSpPr>
                <a:xfrm>
                  <a:off x="3372146" y="3017083"/>
                  <a:ext cx="1380857" cy="1013619"/>
                  <a:chOff x="3372146" y="2996303"/>
                  <a:chExt cx="1380857" cy="1013619"/>
                </a:xfrm>
              </p:grpSpPr>
              <p:grpSp>
                <p:nvGrpSpPr>
                  <p:cNvPr id="2" name="Grupo 1">
                    <a:extLst>
                      <a:ext uri="{FF2B5EF4-FFF2-40B4-BE49-F238E27FC236}">
                        <a16:creationId xmlns:a16="http://schemas.microsoft.com/office/drawing/2014/main" id="{87C826FD-3B59-4BEE-AE23-CDABF2982C89}"/>
                      </a:ext>
                    </a:extLst>
                  </p:cNvPr>
                  <p:cNvGrpSpPr/>
                  <p:nvPr/>
                </p:nvGrpSpPr>
                <p:grpSpPr>
                  <a:xfrm>
                    <a:off x="3372146" y="2996303"/>
                    <a:ext cx="1380857" cy="1013619"/>
                    <a:chOff x="3372146" y="2996303"/>
                    <a:chExt cx="1380857" cy="1013619"/>
                  </a:xfrm>
                </p:grpSpPr>
                <p:sp>
                  <p:nvSpPr>
                    <p:cNvPr id="13" name="CuadroTexto 12"/>
                    <p:cNvSpPr txBox="1"/>
                    <p:nvPr/>
                  </p:nvSpPr>
                  <p:spPr>
                    <a:xfrm rot="16200000">
                      <a:off x="3172508" y="3396077"/>
                      <a:ext cx="598241" cy="1989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693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PD-1+ (%)</a:t>
                      </a:r>
                    </a:p>
                  </p:txBody>
                </p:sp>
                <p:pic>
                  <p:nvPicPr>
                    <p:cNvPr id="4" name="Imagen 3">
                      <a:extLst>
                        <a:ext uri="{FF2B5EF4-FFF2-40B4-BE49-F238E27FC236}">
                          <a16:creationId xmlns:a16="http://schemas.microsoft.com/office/drawing/2014/main" id="{5C983F38-C0AB-4CD8-A063-5C839D5B178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9"/>
                    <a:srcRect l="10292" t="5531" b="3335"/>
                    <a:stretch/>
                  </p:blipFill>
                  <p:spPr>
                    <a:xfrm>
                      <a:off x="3536071" y="2996303"/>
                      <a:ext cx="1216932" cy="1013619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50" name="Rectángulo 49">
                    <a:extLst>
                      <a:ext uri="{FF2B5EF4-FFF2-40B4-BE49-F238E27FC236}">
                        <a16:creationId xmlns:a16="http://schemas.microsoft.com/office/drawing/2014/main" id="{D5870955-099E-4933-AB7E-E2B99912AE00}"/>
                      </a:ext>
                    </a:extLst>
                  </p:cNvPr>
                  <p:cNvSpPr/>
                  <p:nvPr/>
                </p:nvSpPr>
                <p:spPr>
                  <a:xfrm>
                    <a:off x="3674347" y="3890524"/>
                    <a:ext cx="980753" cy="10635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grpSp>
              <p:nvGrpSpPr>
                <p:cNvPr id="54" name="Grupo 53">
                  <a:extLst>
                    <a:ext uri="{FF2B5EF4-FFF2-40B4-BE49-F238E27FC236}">
                      <a16:creationId xmlns:a16="http://schemas.microsoft.com/office/drawing/2014/main" id="{35B25591-60BA-4B94-A1BB-2AB129B884A3}"/>
                    </a:ext>
                  </a:extLst>
                </p:cNvPr>
                <p:cNvGrpSpPr/>
                <p:nvPr/>
              </p:nvGrpSpPr>
              <p:grpSpPr>
                <a:xfrm>
                  <a:off x="4743658" y="2978060"/>
                  <a:ext cx="1346187" cy="1081634"/>
                  <a:chOff x="4743658" y="2978060"/>
                  <a:chExt cx="1346187" cy="1081634"/>
                </a:xfrm>
              </p:grpSpPr>
              <p:grpSp>
                <p:nvGrpSpPr>
                  <p:cNvPr id="3" name="Grupo 2">
                    <a:extLst>
                      <a:ext uri="{FF2B5EF4-FFF2-40B4-BE49-F238E27FC236}">
                        <a16:creationId xmlns:a16="http://schemas.microsoft.com/office/drawing/2014/main" id="{ED102CF4-50BA-42FB-86AA-36D10B075695}"/>
                      </a:ext>
                    </a:extLst>
                  </p:cNvPr>
                  <p:cNvGrpSpPr/>
                  <p:nvPr/>
                </p:nvGrpSpPr>
                <p:grpSpPr>
                  <a:xfrm>
                    <a:off x="4743658" y="2978060"/>
                    <a:ext cx="1346187" cy="1081634"/>
                    <a:chOff x="4743658" y="2978060"/>
                    <a:chExt cx="1346187" cy="1081634"/>
                  </a:xfrm>
                </p:grpSpPr>
                <p:sp>
                  <p:nvSpPr>
                    <p:cNvPr id="21" name="CuadroTexto 20">
                      <a:extLst>
                        <a:ext uri="{FF2B5EF4-FFF2-40B4-BE49-F238E27FC236}">
                          <a16:creationId xmlns:a16="http://schemas.microsoft.com/office/drawing/2014/main" id="{56AAF185-CDCB-480D-B860-F268332876DB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4393338" y="3420191"/>
                      <a:ext cx="899605" cy="1989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693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PD-1+ TIGIT+ (%)</a:t>
                      </a:r>
                    </a:p>
                  </p:txBody>
                </p:sp>
                <p:pic>
                  <p:nvPicPr>
                    <p:cNvPr id="45" name="Imagen 44">
                      <a:extLst>
                        <a:ext uri="{FF2B5EF4-FFF2-40B4-BE49-F238E27FC236}">
                          <a16:creationId xmlns:a16="http://schemas.microsoft.com/office/drawing/2014/main" id="{3CB8663B-415A-45FD-B777-243FDCC6736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0"/>
                    <a:srcRect l="11333" t="8257" b="8042"/>
                    <a:stretch/>
                  </p:blipFill>
                  <p:spPr>
                    <a:xfrm>
                      <a:off x="4894701" y="2978060"/>
                      <a:ext cx="1195144" cy="1081634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52" name="Rectángulo 51">
                    <a:extLst>
                      <a:ext uri="{FF2B5EF4-FFF2-40B4-BE49-F238E27FC236}">
                        <a16:creationId xmlns:a16="http://schemas.microsoft.com/office/drawing/2014/main" id="{16455B89-581B-4C59-AF31-6A2B394DECF1}"/>
                      </a:ext>
                    </a:extLst>
                  </p:cNvPr>
                  <p:cNvSpPr/>
                  <p:nvPr/>
                </p:nvSpPr>
                <p:spPr>
                  <a:xfrm>
                    <a:off x="5051776" y="3926835"/>
                    <a:ext cx="921353" cy="10635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grpSp>
              <p:nvGrpSpPr>
                <p:cNvPr id="56" name="Grupo 55">
                  <a:extLst>
                    <a:ext uri="{FF2B5EF4-FFF2-40B4-BE49-F238E27FC236}">
                      <a16:creationId xmlns:a16="http://schemas.microsoft.com/office/drawing/2014/main" id="{6F917D33-9257-4858-A938-FDD2B5C9DDE7}"/>
                    </a:ext>
                  </a:extLst>
                </p:cNvPr>
                <p:cNvGrpSpPr/>
                <p:nvPr/>
              </p:nvGrpSpPr>
              <p:grpSpPr>
                <a:xfrm>
                  <a:off x="6069356" y="2985445"/>
                  <a:ext cx="1346769" cy="1046544"/>
                  <a:chOff x="6037220" y="2935505"/>
                  <a:chExt cx="1346769" cy="1046544"/>
                </a:xfrm>
              </p:grpSpPr>
              <p:grpSp>
                <p:nvGrpSpPr>
                  <p:cNvPr id="5" name="Grupo 4">
                    <a:extLst>
                      <a:ext uri="{FF2B5EF4-FFF2-40B4-BE49-F238E27FC236}">
                        <a16:creationId xmlns:a16="http://schemas.microsoft.com/office/drawing/2014/main" id="{1D03A1DE-027C-4611-85D9-1295FF7CD559}"/>
                      </a:ext>
                    </a:extLst>
                  </p:cNvPr>
                  <p:cNvGrpSpPr/>
                  <p:nvPr/>
                </p:nvGrpSpPr>
                <p:grpSpPr>
                  <a:xfrm>
                    <a:off x="6037220" y="2935505"/>
                    <a:ext cx="1346769" cy="1046544"/>
                    <a:chOff x="6037220" y="2935505"/>
                    <a:chExt cx="1346769" cy="1046544"/>
                  </a:xfrm>
                </p:grpSpPr>
                <p:sp>
                  <p:nvSpPr>
                    <p:cNvPr id="26" name="CuadroTexto 25">
                      <a:extLst>
                        <a:ext uri="{FF2B5EF4-FFF2-40B4-BE49-F238E27FC236}">
                          <a16:creationId xmlns:a16="http://schemas.microsoft.com/office/drawing/2014/main" id="{8AC3B28F-2E24-4201-8C4D-0E7D80DBB2CA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5670068" y="3361589"/>
                      <a:ext cx="933269" cy="1989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693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PD-1+ Tim-3+  (%)</a:t>
                      </a:r>
                    </a:p>
                  </p:txBody>
                </p:sp>
                <p:pic>
                  <p:nvPicPr>
                    <p:cNvPr id="49" name="Imagen 48">
                      <a:extLst>
                        <a:ext uri="{FF2B5EF4-FFF2-40B4-BE49-F238E27FC236}">
                          <a16:creationId xmlns:a16="http://schemas.microsoft.com/office/drawing/2014/main" id="{2E152294-CBAD-437A-9CB2-254FB96D9FF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1"/>
                    <a:srcRect l="12522" t="9254" b="10058"/>
                    <a:stretch/>
                  </p:blipFill>
                  <p:spPr>
                    <a:xfrm>
                      <a:off x="6188845" y="2935505"/>
                      <a:ext cx="1195144" cy="1046544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55" name="Rectángulo 54">
                    <a:extLst>
                      <a:ext uri="{FF2B5EF4-FFF2-40B4-BE49-F238E27FC236}">
                        <a16:creationId xmlns:a16="http://schemas.microsoft.com/office/drawing/2014/main" id="{6E0207D7-5A21-4E33-AD48-B0E8243A17D7}"/>
                      </a:ext>
                    </a:extLst>
                  </p:cNvPr>
                  <p:cNvSpPr/>
                  <p:nvPr/>
                </p:nvSpPr>
                <p:spPr>
                  <a:xfrm>
                    <a:off x="6341493" y="3868156"/>
                    <a:ext cx="921353" cy="10635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grpSp>
              <p:nvGrpSpPr>
                <p:cNvPr id="58" name="Grupo 57">
                  <a:extLst>
                    <a:ext uri="{FF2B5EF4-FFF2-40B4-BE49-F238E27FC236}">
                      <a16:creationId xmlns:a16="http://schemas.microsoft.com/office/drawing/2014/main" id="{F87AFA42-4871-4236-BC94-65F991EB1C73}"/>
                    </a:ext>
                  </a:extLst>
                </p:cNvPr>
                <p:cNvGrpSpPr/>
                <p:nvPr/>
              </p:nvGrpSpPr>
              <p:grpSpPr>
                <a:xfrm>
                  <a:off x="7456072" y="3004601"/>
                  <a:ext cx="1359919" cy="1046544"/>
                  <a:chOff x="7449325" y="2987977"/>
                  <a:chExt cx="1359919" cy="1046544"/>
                </a:xfrm>
              </p:grpSpPr>
              <p:grpSp>
                <p:nvGrpSpPr>
                  <p:cNvPr id="6" name="Grupo 5">
                    <a:extLst>
                      <a:ext uri="{FF2B5EF4-FFF2-40B4-BE49-F238E27FC236}">
                        <a16:creationId xmlns:a16="http://schemas.microsoft.com/office/drawing/2014/main" id="{69F71F86-FFEC-4476-BD0F-13B89428719C}"/>
                      </a:ext>
                    </a:extLst>
                  </p:cNvPr>
                  <p:cNvGrpSpPr/>
                  <p:nvPr/>
                </p:nvGrpSpPr>
                <p:grpSpPr>
                  <a:xfrm>
                    <a:off x="7449325" y="2987977"/>
                    <a:ext cx="1359919" cy="1046544"/>
                    <a:chOff x="7449325" y="2987977"/>
                    <a:chExt cx="1359919" cy="1046544"/>
                  </a:xfrm>
                </p:grpSpPr>
                <p:sp>
                  <p:nvSpPr>
                    <p:cNvPr id="17" name="CuadroTexto 16">
                      <a:extLst>
                        <a:ext uri="{FF2B5EF4-FFF2-40B4-BE49-F238E27FC236}">
                          <a16:creationId xmlns:a16="http://schemas.microsoft.com/office/drawing/2014/main" id="{2F166E0A-89CA-4760-A986-D909426CB44B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7056525" y="3391536"/>
                      <a:ext cx="984565" cy="1989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s-ES" sz="693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NKG2D+ PD1-+ (%)</a:t>
                      </a:r>
                    </a:p>
                  </p:txBody>
                </p:sp>
                <p:pic>
                  <p:nvPicPr>
                    <p:cNvPr id="36" name="Imagen 35">
                      <a:extLst>
                        <a:ext uri="{FF2B5EF4-FFF2-40B4-BE49-F238E27FC236}">
                          <a16:creationId xmlns:a16="http://schemas.microsoft.com/office/drawing/2014/main" id="{81969133-8C97-4E09-8504-C11B055B9984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32"/>
                    <a:srcRect l="12296" t="13450" b="10673"/>
                    <a:stretch/>
                  </p:blipFill>
                  <p:spPr>
                    <a:xfrm>
                      <a:off x="7632722" y="2987977"/>
                      <a:ext cx="1176522" cy="1046544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57" name="Rectángulo 56">
                    <a:extLst>
                      <a:ext uri="{FF2B5EF4-FFF2-40B4-BE49-F238E27FC236}">
                        <a16:creationId xmlns:a16="http://schemas.microsoft.com/office/drawing/2014/main" id="{9AF86318-BC55-4773-AC33-9F5BD990CB25}"/>
                      </a:ext>
                    </a:extLst>
                  </p:cNvPr>
                  <p:cNvSpPr/>
                  <p:nvPr/>
                </p:nvSpPr>
                <p:spPr>
                  <a:xfrm>
                    <a:off x="7780309" y="3898111"/>
                    <a:ext cx="921353" cy="10635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  <p:sp>
              <p:nvSpPr>
                <p:cNvPr id="35" name="Rectángulo 34">
                  <a:extLst>
                    <a:ext uri="{FF2B5EF4-FFF2-40B4-BE49-F238E27FC236}">
                      <a16:creationId xmlns:a16="http://schemas.microsoft.com/office/drawing/2014/main" id="{D7FE17EC-B4C2-48DD-9A01-029CDD516DA7}"/>
                    </a:ext>
                  </a:extLst>
                </p:cNvPr>
                <p:cNvSpPr/>
                <p:nvPr/>
              </p:nvSpPr>
              <p:spPr>
                <a:xfrm>
                  <a:off x="3599680" y="3935981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37" name="Rectángulo 36">
                  <a:extLst>
                    <a:ext uri="{FF2B5EF4-FFF2-40B4-BE49-F238E27FC236}">
                      <a16:creationId xmlns:a16="http://schemas.microsoft.com/office/drawing/2014/main" id="{18F7FA57-0733-47C0-9352-9EF15BC302BE}"/>
                    </a:ext>
                  </a:extLst>
                </p:cNvPr>
                <p:cNvSpPr/>
                <p:nvPr/>
              </p:nvSpPr>
              <p:spPr>
                <a:xfrm>
                  <a:off x="3872474" y="3929460"/>
                  <a:ext cx="393274" cy="457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39" name="Rectángulo 38">
                  <a:extLst>
                    <a:ext uri="{FF2B5EF4-FFF2-40B4-BE49-F238E27FC236}">
                      <a16:creationId xmlns:a16="http://schemas.microsoft.com/office/drawing/2014/main" id="{819C8FA8-3AE4-42DB-811A-EC4CB0EAFF08}"/>
                    </a:ext>
                  </a:extLst>
                </p:cNvPr>
                <p:cNvSpPr/>
                <p:nvPr/>
              </p:nvSpPr>
              <p:spPr>
                <a:xfrm>
                  <a:off x="4127390" y="3922940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40" name="Rectángulo 39">
                  <a:extLst>
                    <a:ext uri="{FF2B5EF4-FFF2-40B4-BE49-F238E27FC236}">
                      <a16:creationId xmlns:a16="http://schemas.microsoft.com/office/drawing/2014/main" id="{A7F9B8EA-A6C0-4939-B710-8066B0583208}"/>
                    </a:ext>
                  </a:extLst>
                </p:cNvPr>
                <p:cNvSpPr/>
                <p:nvPr/>
              </p:nvSpPr>
              <p:spPr>
                <a:xfrm>
                  <a:off x="4390863" y="3924755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sp>
              <p:nvSpPr>
                <p:cNvPr id="59" name="Rectángulo 58">
                  <a:extLst>
                    <a:ext uri="{FF2B5EF4-FFF2-40B4-BE49-F238E27FC236}">
                      <a16:creationId xmlns:a16="http://schemas.microsoft.com/office/drawing/2014/main" id="{82330BBF-0685-4BA3-BE2E-26E8E0DCAE31}"/>
                    </a:ext>
                  </a:extLst>
                </p:cNvPr>
                <p:cNvSpPr/>
                <p:nvPr/>
              </p:nvSpPr>
              <p:spPr>
                <a:xfrm>
                  <a:off x="4944925" y="3938374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60" name="Rectángulo 59">
                  <a:extLst>
                    <a:ext uri="{FF2B5EF4-FFF2-40B4-BE49-F238E27FC236}">
                      <a16:creationId xmlns:a16="http://schemas.microsoft.com/office/drawing/2014/main" id="{2A53E2FA-76E8-497E-8601-9D1C94825DDC}"/>
                    </a:ext>
                  </a:extLst>
                </p:cNvPr>
                <p:cNvSpPr/>
                <p:nvPr/>
              </p:nvSpPr>
              <p:spPr>
                <a:xfrm>
                  <a:off x="5208398" y="3940101"/>
                  <a:ext cx="393274" cy="457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66" name="Rectángulo 65">
                  <a:extLst>
                    <a:ext uri="{FF2B5EF4-FFF2-40B4-BE49-F238E27FC236}">
                      <a16:creationId xmlns:a16="http://schemas.microsoft.com/office/drawing/2014/main" id="{2F1FA64A-0889-4352-902A-CC3C4EBDF404}"/>
                    </a:ext>
                  </a:extLst>
                </p:cNvPr>
                <p:cNvSpPr/>
                <p:nvPr/>
              </p:nvSpPr>
              <p:spPr>
                <a:xfrm>
                  <a:off x="5472635" y="3939101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67" name="Rectángulo 66">
                  <a:extLst>
                    <a:ext uri="{FF2B5EF4-FFF2-40B4-BE49-F238E27FC236}">
                      <a16:creationId xmlns:a16="http://schemas.microsoft.com/office/drawing/2014/main" id="{3B779AD2-0BB1-4F29-BDD5-2AE83C988A1D}"/>
                    </a:ext>
                  </a:extLst>
                </p:cNvPr>
                <p:cNvSpPr/>
                <p:nvPr/>
              </p:nvSpPr>
              <p:spPr>
                <a:xfrm>
                  <a:off x="5732740" y="3940102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sp>
              <p:nvSpPr>
                <p:cNvPr id="68" name="Rectángulo 67">
                  <a:extLst>
                    <a:ext uri="{FF2B5EF4-FFF2-40B4-BE49-F238E27FC236}">
                      <a16:creationId xmlns:a16="http://schemas.microsoft.com/office/drawing/2014/main" id="{DC3BA3EB-D258-47C1-A882-FE011C67F38F}"/>
                    </a:ext>
                  </a:extLst>
                </p:cNvPr>
                <p:cNvSpPr/>
                <p:nvPr/>
              </p:nvSpPr>
              <p:spPr>
                <a:xfrm>
                  <a:off x="6276419" y="3939155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70" name="Rectángulo 69">
                  <a:extLst>
                    <a:ext uri="{FF2B5EF4-FFF2-40B4-BE49-F238E27FC236}">
                      <a16:creationId xmlns:a16="http://schemas.microsoft.com/office/drawing/2014/main" id="{8F16CB29-1AEF-42ED-A7BF-97E375A2D8FB}"/>
                    </a:ext>
                  </a:extLst>
                </p:cNvPr>
                <p:cNvSpPr/>
                <p:nvPr/>
              </p:nvSpPr>
              <p:spPr>
                <a:xfrm>
                  <a:off x="6541004" y="3931927"/>
                  <a:ext cx="393274" cy="457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72" name="Rectángulo 71">
                  <a:extLst>
                    <a:ext uri="{FF2B5EF4-FFF2-40B4-BE49-F238E27FC236}">
                      <a16:creationId xmlns:a16="http://schemas.microsoft.com/office/drawing/2014/main" id="{FBFE8050-6C4B-47BF-AF2E-FFC4D022AD7E}"/>
                    </a:ext>
                  </a:extLst>
                </p:cNvPr>
                <p:cNvSpPr/>
                <p:nvPr/>
              </p:nvSpPr>
              <p:spPr>
                <a:xfrm>
                  <a:off x="6795920" y="3926834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73" name="Rectángulo 72">
                  <a:extLst>
                    <a:ext uri="{FF2B5EF4-FFF2-40B4-BE49-F238E27FC236}">
                      <a16:creationId xmlns:a16="http://schemas.microsoft.com/office/drawing/2014/main" id="{DBC6210E-681A-4015-A84E-22D7176EF7E4}"/>
                    </a:ext>
                  </a:extLst>
                </p:cNvPr>
                <p:cNvSpPr/>
                <p:nvPr/>
              </p:nvSpPr>
              <p:spPr>
                <a:xfrm>
                  <a:off x="7056110" y="3923757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sp>
              <p:nvSpPr>
                <p:cNvPr id="74" name="Rectángulo 73">
                  <a:extLst>
                    <a:ext uri="{FF2B5EF4-FFF2-40B4-BE49-F238E27FC236}">
                      <a16:creationId xmlns:a16="http://schemas.microsoft.com/office/drawing/2014/main" id="{DF691840-9331-410F-91B5-9D2E494E0AE2}"/>
                    </a:ext>
                  </a:extLst>
                </p:cNvPr>
                <p:cNvSpPr/>
                <p:nvPr/>
              </p:nvSpPr>
              <p:spPr>
                <a:xfrm>
                  <a:off x="7677952" y="3931927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75" name="Rectángulo 74">
                  <a:extLst>
                    <a:ext uri="{FF2B5EF4-FFF2-40B4-BE49-F238E27FC236}">
                      <a16:creationId xmlns:a16="http://schemas.microsoft.com/office/drawing/2014/main" id="{7086F8FE-8EBD-4517-9683-DCE1322FFEE2}"/>
                    </a:ext>
                  </a:extLst>
                </p:cNvPr>
                <p:cNvSpPr/>
                <p:nvPr/>
              </p:nvSpPr>
              <p:spPr>
                <a:xfrm>
                  <a:off x="7945152" y="3926833"/>
                  <a:ext cx="393274" cy="457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77" name="Rectángulo 76">
                  <a:extLst>
                    <a:ext uri="{FF2B5EF4-FFF2-40B4-BE49-F238E27FC236}">
                      <a16:creationId xmlns:a16="http://schemas.microsoft.com/office/drawing/2014/main" id="{199B91C4-9F6A-4DA1-8C07-8096D0F32FA8}"/>
                    </a:ext>
                  </a:extLst>
                </p:cNvPr>
                <p:cNvSpPr/>
                <p:nvPr/>
              </p:nvSpPr>
              <p:spPr>
                <a:xfrm>
                  <a:off x="8192629" y="3931442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78" name="Rectángulo 77">
                  <a:extLst>
                    <a:ext uri="{FF2B5EF4-FFF2-40B4-BE49-F238E27FC236}">
                      <a16:creationId xmlns:a16="http://schemas.microsoft.com/office/drawing/2014/main" id="{FC8FAB8C-BE3E-437E-B9CE-3FBCC7B106DF}"/>
                    </a:ext>
                  </a:extLst>
                </p:cNvPr>
                <p:cNvSpPr/>
                <p:nvPr/>
              </p:nvSpPr>
              <p:spPr>
                <a:xfrm>
                  <a:off x="8459814" y="3929460"/>
                  <a:ext cx="393274" cy="4571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MX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grpSp>
              <p:nvGrpSpPr>
                <p:cNvPr id="105" name="Grupo 104">
                  <a:extLst>
                    <a:ext uri="{FF2B5EF4-FFF2-40B4-BE49-F238E27FC236}">
                      <a16:creationId xmlns:a16="http://schemas.microsoft.com/office/drawing/2014/main" id="{309DC3CE-D45F-4F55-8D83-36F5D65A83AB}"/>
                    </a:ext>
                  </a:extLst>
                </p:cNvPr>
                <p:cNvGrpSpPr/>
                <p:nvPr/>
              </p:nvGrpSpPr>
              <p:grpSpPr>
                <a:xfrm>
                  <a:off x="3276491" y="4235982"/>
                  <a:ext cx="1491409" cy="1030199"/>
                  <a:chOff x="3277624" y="4054392"/>
                  <a:chExt cx="1491409" cy="1030199"/>
                </a:xfrm>
              </p:grpSpPr>
              <p:grpSp>
                <p:nvGrpSpPr>
                  <p:cNvPr id="43" name="Grupo 42">
                    <a:extLst>
                      <a:ext uri="{FF2B5EF4-FFF2-40B4-BE49-F238E27FC236}">
                        <a16:creationId xmlns:a16="http://schemas.microsoft.com/office/drawing/2014/main" id="{D6F8A46A-CBF3-4309-8D04-D14F63F0B385}"/>
                      </a:ext>
                    </a:extLst>
                  </p:cNvPr>
                  <p:cNvGrpSpPr/>
                  <p:nvPr/>
                </p:nvGrpSpPr>
                <p:grpSpPr>
                  <a:xfrm>
                    <a:off x="3277624" y="4054392"/>
                    <a:ext cx="1464896" cy="1030199"/>
                    <a:chOff x="3277624" y="4054392"/>
                    <a:chExt cx="1464896" cy="1030199"/>
                  </a:xfrm>
                </p:grpSpPr>
                <p:grpSp>
                  <p:nvGrpSpPr>
                    <p:cNvPr id="7" name="Grupo 6">
                      <a:extLst>
                        <a:ext uri="{FF2B5EF4-FFF2-40B4-BE49-F238E27FC236}">
                          <a16:creationId xmlns:a16="http://schemas.microsoft.com/office/drawing/2014/main" id="{3BC7D062-393C-4743-B9AD-6A52DD395E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277624" y="4054392"/>
                      <a:ext cx="1464896" cy="1030199"/>
                      <a:chOff x="3277624" y="4054392"/>
                      <a:chExt cx="1464896" cy="1030199"/>
                    </a:xfrm>
                  </p:grpSpPr>
                  <p:sp>
                    <p:nvSpPr>
                      <p:cNvPr id="25" name="CuadroTexto 24">
                        <a:extLst>
                          <a:ext uri="{FF2B5EF4-FFF2-40B4-BE49-F238E27FC236}">
                            <a16:creationId xmlns:a16="http://schemas.microsoft.com/office/drawing/2014/main" id="{C7C79A8F-6C1F-4E95-93D2-6F9D905D021F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3048746" y="4374176"/>
                        <a:ext cx="763351" cy="30559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s-ES" sz="693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PD-1 + TIGIT+</a:t>
                        </a:r>
                      </a:p>
                      <a:p>
                        <a:pPr algn="ctr"/>
                        <a:r>
                          <a:rPr lang="es-ES" sz="693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Tim-3+  (%)</a:t>
                        </a:r>
                      </a:p>
                    </p:txBody>
                  </p:sp>
                  <p:pic>
                    <p:nvPicPr>
                      <p:cNvPr id="53" name="Imagen 52">
                        <a:extLst>
                          <a:ext uri="{FF2B5EF4-FFF2-40B4-BE49-F238E27FC236}">
                            <a16:creationId xmlns:a16="http://schemas.microsoft.com/office/drawing/2014/main" id="{64C34AE3-6207-4E20-9847-A6AFA44B005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3"/>
                      <a:srcRect l="10719" t="17635" b="13478"/>
                      <a:stretch/>
                    </p:blipFill>
                    <p:spPr>
                      <a:xfrm>
                        <a:off x="3520861" y="4054392"/>
                        <a:ext cx="1221659" cy="1030199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42" name="Rectángulo 41">
                      <a:extLst>
                        <a:ext uri="{FF2B5EF4-FFF2-40B4-BE49-F238E27FC236}">
                          <a16:creationId xmlns:a16="http://schemas.microsoft.com/office/drawing/2014/main" id="{C5CD0941-777F-486E-9B4D-B474EE3E4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04783" y="4944420"/>
                      <a:ext cx="921353" cy="10635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/>
                    </a:p>
                  </p:txBody>
                </p:sp>
              </p:grpSp>
              <p:sp>
                <p:nvSpPr>
                  <p:cNvPr id="80" name="Rectángulo 79">
                    <a:extLst>
                      <a:ext uri="{FF2B5EF4-FFF2-40B4-BE49-F238E27FC236}">
                        <a16:creationId xmlns:a16="http://schemas.microsoft.com/office/drawing/2014/main" id="{556632A0-59B6-4489-8132-2D737ADE1886}"/>
                      </a:ext>
                    </a:extLst>
                  </p:cNvPr>
                  <p:cNvSpPr/>
                  <p:nvPr/>
                </p:nvSpPr>
                <p:spPr>
                  <a:xfrm>
                    <a:off x="3622334" y="4962302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84" name="Rectángulo 83">
                    <a:extLst>
                      <a:ext uri="{FF2B5EF4-FFF2-40B4-BE49-F238E27FC236}">
                        <a16:creationId xmlns:a16="http://schemas.microsoft.com/office/drawing/2014/main" id="{99727302-B6F4-412D-A88D-3FC7A797CA0F}"/>
                      </a:ext>
                    </a:extLst>
                  </p:cNvPr>
                  <p:cNvSpPr/>
                  <p:nvPr/>
                </p:nvSpPr>
                <p:spPr>
                  <a:xfrm>
                    <a:off x="3869427" y="4955781"/>
                    <a:ext cx="393274" cy="457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86" name="Rectángulo 85">
                    <a:extLst>
                      <a:ext uri="{FF2B5EF4-FFF2-40B4-BE49-F238E27FC236}">
                        <a16:creationId xmlns:a16="http://schemas.microsoft.com/office/drawing/2014/main" id="{3446F253-B2F9-4A33-ABB7-7B4D348701C8}"/>
                      </a:ext>
                    </a:extLst>
                  </p:cNvPr>
                  <p:cNvSpPr/>
                  <p:nvPr/>
                </p:nvSpPr>
                <p:spPr>
                  <a:xfrm>
                    <a:off x="4108543" y="4953826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87" name="Rectángulo 86">
                    <a:extLst>
                      <a:ext uri="{FF2B5EF4-FFF2-40B4-BE49-F238E27FC236}">
                        <a16:creationId xmlns:a16="http://schemas.microsoft.com/office/drawing/2014/main" id="{77CAEB69-FF15-47D0-892D-41E1829D26FD}"/>
                      </a:ext>
                    </a:extLst>
                  </p:cNvPr>
                  <p:cNvSpPr/>
                  <p:nvPr/>
                </p:nvSpPr>
                <p:spPr>
                  <a:xfrm>
                    <a:off x="4375759" y="4951076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  <p:grpSp>
              <p:nvGrpSpPr>
                <p:cNvPr id="103" name="Grupo 102">
                  <a:extLst>
                    <a:ext uri="{FF2B5EF4-FFF2-40B4-BE49-F238E27FC236}">
                      <a16:creationId xmlns:a16="http://schemas.microsoft.com/office/drawing/2014/main" id="{5934107D-7E9C-4E88-BA5C-A70305BC49C9}"/>
                    </a:ext>
                  </a:extLst>
                </p:cNvPr>
                <p:cNvGrpSpPr/>
                <p:nvPr/>
              </p:nvGrpSpPr>
              <p:grpSpPr>
                <a:xfrm>
                  <a:off x="4724348" y="4259663"/>
                  <a:ext cx="1463126" cy="988568"/>
                  <a:chOff x="4668340" y="4115552"/>
                  <a:chExt cx="1463126" cy="988568"/>
                </a:xfrm>
              </p:grpSpPr>
              <p:grpSp>
                <p:nvGrpSpPr>
                  <p:cNvPr id="46" name="Grupo 45">
                    <a:extLst>
                      <a:ext uri="{FF2B5EF4-FFF2-40B4-BE49-F238E27FC236}">
                        <a16:creationId xmlns:a16="http://schemas.microsoft.com/office/drawing/2014/main" id="{8AC39F12-F9C4-4882-BF8D-283315877790}"/>
                      </a:ext>
                    </a:extLst>
                  </p:cNvPr>
                  <p:cNvGrpSpPr/>
                  <p:nvPr/>
                </p:nvGrpSpPr>
                <p:grpSpPr>
                  <a:xfrm>
                    <a:off x="4668340" y="4115552"/>
                    <a:ext cx="1433189" cy="988568"/>
                    <a:chOff x="4668340" y="4115552"/>
                    <a:chExt cx="1433189" cy="988568"/>
                  </a:xfrm>
                </p:grpSpPr>
                <p:grpSp>
                  <p:nvGrpSpPr>
                    <p:cNvPr id="8" name="Grupo 7">
                      <a:extLst>
                        <a:ext uri="{FF2B5EF4-FFF2-40B4-BE49-F238E27FC236}">
                          <a16:creationId xmlns:a16="http://schemas.microsoft.com/office/drawing/2014/main" id="{4CBCFFA0-78F8-4BF6-B43F-90EDAEED6BE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668340" y="4115552"/>
                      <a:ext cx="1433189" cy="988568"/>
                      <a:chOff x="4668340" y="4115552"/>
                      <a:chExt cx="1433189" cy="988568"/>
                    </a:xfrm>
                  </p:grpSpPr>
                  <p:sp>
                    <p:nvSpPr>
                      <p:cNvPr id="11" name="CuadroTexto 10">
                        <a:extLst>
                          <a:ext uri="{FF2B5EF4-FFF2-40B4-BE49-F238E27FC236}">
                            <a16:creationId xmlns:a16="http://schemas.microsoft.com/office/drawing/2014/main" id="{F30DBBCD-C4DD-4273-8AEE-2B6687AC5E0D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4380151" y="4416112"/>
                        <a:ext cx="881973" cy="30559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s-ES" sz="693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DNAM-1+ TIGIT+</a:t>
                        </a:r>
                      </a:p>
                      <a:p>
                        <a:pPr algn="ctr"/>
                        <a:r>
                          <a:rPr lang="es-ES" sz="693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PD-1+ (%)</a:t>
                        </a:r>
                      </a:p>
                    </p:txBody>
                  </p:sp>
                  <p:pic>
                    <p:nvPicPr>
                      <p:cNvPr id="41" name="Imagen 40">
                        <a:extLst>
                          <a:ext uri="{FF2B5EF4-FFF2-40B4-BE49-F238E27FC236}">
                            <a16:creationId xmlns:a16="http://schemas.microsoft.com/office/drawing/2014/main" id="{8CE1048E-5B59-46E9-8E2F-BEF2E5E6C83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4"/>
                      <a:srcRect l="11508" t="21122" b="15042"/>
                      <a:stretch/>
                    </p:blipFill>
                    <p:spPr>
                      <a:xfrm>
                        <a:off x="4926733" y="4115552"/>
                        <a:ext cx="1174796" cy="988568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44" name="Rectángulo 43">
                      <a:extLst>
                        <a:ext uri="{FF2B5EF4-FFF2-40B4-BE49-F238E27FC236}">
                          <a16:creationId xmlns:a16="http://schemas.microsoft.com/office/drawing/2014/main" id="{CF618A65-75D4-4C99-A8BF-BB424650FF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86994" y="4966851"/>
                      <a:ext cx="921353" cy="10635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/>
                    </a:p>
                  </p:txBody>
                </p:sp>
              </p:grpSp>
              <p:sp>
                <p:nvSpPr>
                  <p:cNvPr id="88" name="Rectángulo 87">
                    <a:extLst>
                      <a:ext uri="{FF2B5EF4-FFF2-40B4-BE49-F238E27FC236}">
                        <a16:creationId xmlns:a16="http://schemas.microsoft.com/office/drawing/2014/main" id="{A5830FBE-E7AD-4F3D-9B54-960C33C87A17}"/>
                      </a:ext>
                    </a:extLst>
                  </p:cNvPr>
                  <p:cNvSpPr/>
                  <p:nvPr/>
                </p:nvSpPr>
                <p:spPr>
                  <a:xfrm>
                    <a:off x="4962851" y="4966851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90" name="Rectángulo 89">
                    <a:extLst>
                      <a:ext uri="{FF2B5EF4-FFF2-40B4-BE49-F238E27FC236}">
                        <a16:creationId xmlns:a16="http://schemas.microsoft.com/office/drawing/2014/main" id="{5BE1147E-89DB-4040-8407-21A865F139F9}"/>
                      </a:ext>
                    </a:extLst>
                  </p:cNvPr>
                  <p:cNvSpPr/>
                  <p:nvPr/>
                </p:nvSpPr>
                <p:spPr>
                  <a:xfrm>
                    <a:off x="5231047" y="4968883"/>
                    <a:ext cx="393274" cy="457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92" name="Rectángulo 91">
                    <a:extLst>
                      <a:ext uri="{FF2B5EF4-FFF2-40B4-BE49-F238E27FC236}">
                        <a16:creationId xmlns:a16="http://schemas.microsoft.com/office/drawing/2014/main" id="{DEC9E033-094D-4D19-BFC6-8C67D887615F}"/>
                      </a:ext>
                    </a:extLst>
                  </p:cNvPr>
                  <p:cNvSpPr/>
                  <p:nvPr/>
                </p:nvSpPr>
                <p:spPr>
                  <a:xfrm>
                    <a:off x="5483250" y="4966851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94" name="Rectángulo 93">
                    <a:extLst>
                      <a:ext uri="{FF2B5EF4-FFF2-40B4-BE49-F238E27FC236}">
                        <a16:creationId xmlns:a16="http://schemas.microsoft.com/office/drawing/2014/main" id="{E5E90EBA-798C-443E-9E64-EC8E8889ABFC}"/>
                      </a:ext>
                    </a:extLst>
                  </p:cNvPr>
                  <p:cNvSpPr/>
                  <p:nvPr/>
                </p:nvSpPr>
                <p:spPr>
                  <a:xfrm>
                    <a:off x="5738192" y="4967697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  <p:grpSp>
              <p:nvGrpSpPr>
                <p:cNvPr id="101" name="Grupo 100">
                  <a:extLst>
                    <a:ext uri="{FF2B5EF4-FFF2-40B4-BE49-F238E27FC236}">
                      <a16:creationId xmlns:a16="http://schemas.microsoft.com/office/drawing/2014/main" id="{EA946876-4FFB-4D58-989E-5FD71EBF7DE5}"/>
                    </a:ext>
                  </a:extLst>
                </p:cNvPr>
                <p:cNvGrpSpPr/>
                <p:nvPr/>
              </p:nvGrpSpPr>
              <p:grpSpPr>
                <a:xfrm>
                  <a:off x="6093236" y="4225438"/>
                  <a:ext cx="1482137" cy="987483"/>
                  <a:chOff x="6098381" y="4074948"/>
                  <a:chExt cx="1482137" cy="987483"/>
                </a:xfrm>
              </p:grpSpPr>
              <p:grpSp>
                <p:nvGrpSpPr>
                  <p:cNvPr id="48" name="Grupo 47">
                    <a:extLst>
                      <a:ext uri="{FF2B5EF4-FFF2-40B4-BE49-F238E27FC236}">
                        <a16:creationId xmlns:a16="http://schemas.microsoft.com/office/drawing/2014/main" id="{0F634627-04C9-4D4D-9DC0-A838367A4CE1}"/>
                      </a:ext>
                    </a:extLst>
                  </p:cNvPr>
                  <p:cNvGrpSpPr/>
                  <p:nvPr/>
                </p:nvGrpSpPr>
                <p:grpSpPr>
                  <a:xfrm>
                    <a:off x="6098381" y="4074948"/>
                    <a:ext cx="1449087" cy="987483"/>
                    <a:chOff x="6082403" y="4046705"/>
                    <a:chExt cx="1449087" cy="987483"/>
                  </a:xfrm>
                </p:grpSpPr>
                <p:grpSp>
                  <p:nvGrpSpPr>
                    <p:cNvPr id="9" name="Grupo 8">
                      <a:extLst>
                        <a:ext uri="{FF2B5EF4-FFF2-40B4-BE49-F238E27FC236}">
                          <a16:creationId xmlns:a16="http://schemas.microsoft.com/office/drawing/2014/main" id="{3CB45EBC-7220-43C3-8940-1EE7CF9CDD5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082403" y="4046705"/>
                      <a:ext cx="1449087" cy="987483"/>
                      <a:chOff x="6082403" y="4046705"/>
                      <a:chExt cx="1449087" cy="987483"/>
                    </a:xfrm>
                  </p:grpSpPr>
                  <p:sp>
                    <p:nvSpPr>
                      <p:cNvPr id="22" name="CuadroTexto 21">
                        <a:extLst>
                          <a:ext uri="{FF2B5EF4-FFF2-40B4-BE49-F238E27FC236}">
                            <a16:creationId xmlns:a16="http://schemas.microsoft.com/office/drawing/2014/main" id="{9A225127-4793-426D-B8E2-161F66A17ABF}"/>
                          </a:ext>
                        </a:extLst>
                      </p:cNvPr>
                      <p:cNvSpPr txBox="1"/>
                      <p:nvPr/>
                    </p:nvSpPr>
                    <p:spPr>
                      <a:xfrm rot="16200000">
                        <a:off x="5780589" y="4348519"/>
                        <a:ext cx="909223" cy="30559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s-ES" sz="693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DNAM-1+ TIGIT+</a:t>
                        </a:r>
                      </a:p>
                      <a:p>
                        <a:r>
                          <a:rPr lang="es-ES" sz="693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PD-1+ Tim-3+ (%)</a:t>
                        </a:r>
                      </a:p>
                    </p:txBody>
                  </p:sp>
                  <p:pic>
                    <p:nvPicPr>
                      <p:cNvPr id="61" name="Imagen 60">
                        <a:extLst>
                          <a:ext uri="{FF2B5EF4-FFF2-40B4-BE49-F238E27FC236}">
                            <a16:creationId xmlns:a16="http://schemas.microsoft.com/office/drawing/2014/main" id="{3B58F6A3-25D7-4BEF-BE2B-60B1CCDE8C2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 rotWithShape="1">
                      <a:blip r:embed="rId35"/>
                      <a:srcRect l="11150" t="25786" b="20235"/>
                      <a:stretch/>
                    </p:blipFill>
                    <p:spPr>
                      <a:xfrm>
                        <a:off x="6340985" y="4099754"/>
                        <a:ext cx="1190505" cy="934434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47" name="Rectángulo 46">
                      <a:extLst>
                        <a:ext uri="{FF2B5EF4-FFF2-40B4-BE49-F238E27FC236}">
                          <a16:creationId xmlns:a16="http://schemas.microsoft.com/office/drawing/2014/main" id="{33C3E2B7-92E6-462F-816D-5062858F38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92390" y="4925158"/>
                      <a:ext cx="921353" cy="10635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MX"/>
                    </a:p>
                  </p:txBody>
                </p:sp>
              </p:grpSp>
              <p:sp>
                <p:nvSpPr>
                  <p:cNvPr id="96" name="Rectángulo 95">
                    <a:extLst>
                      <a:ext uri="{FF2B5EF4-FFF2-40B4-BE49-F238E27FC236}">
                        <a16:creationId xmlns:a16="http://schemas.microsoft.com/office/drawing/2014/main" id="{4FDD81F8-8697-4DAE-AD0C-5597EA567521}"/>
                      </a:ext>
                    </a:extLst>
                  </p:cNvPr>
                  <p:cNvSpPr/>
                  <p:nvPr/>
                </p:nvSpPr>
                <p:spPr>
                  <a:xfrm>
                    <a:off x="6403958" y="4970929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97" name="Rectángulo 96">
                    <a:extLst>
                      <a:ext uri="{FF2B5EF4-FFF2-40B4-BE49-F238E27FC236}">
                        <a16:creationId xmlns:a16="http://schemas.microsoft.com/office/drawing/2014/main" id="{E1298389-3F0E-4E41-A52F-E942A7CA7FF4}"/>
                      </a:ext>
                    </a:extLst>
                  </p:cNvPr>
                  <p:cNvSpPr/>
                  <p:nvPr/>
                </p:nvSpPr>
                <p:spPr>
                  <a:xfrm>
                    <a:off x="6662931" y="4968800"/>
                    <a:ext cx="393274" cy="4572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98" name="Rectángulo 97">
                    <a:extLst>
                      <a:ext uri="{FF2B5EF4-FFF2-40B4-BE49-F238E27FC236}">
                        <a16:creationId xmlns:a16="http://schemas.microsoft.com/office/drawing/2014/main" id="{91EABD5C-91D3-4C05-9DCB-817525D23E03}"/>
                      </a:ext>
                    </a:extLst>
                  </p:cNvPr>
                  <p:cNvSpPr/>
                  <p:nvPr/>
                </p:nvSpPr>
                <p:spPr>
                  <a:xfrm>
                    <a:off x="6923145" y="4960572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99" name="Rectángulo 98">
                    <a:extLst>
                      <a:ext uri="{FF2B5EF4-FFF2-40B4-BE49-F238E27FC236}">
                        <a16:creationId xmlns:a16="http://schemas.microsoft.com/office/drawing/2014/main" id="{5C4ED963-39EF-48CC-AA81-B1DD9E13C031}"/>
                      </a:ext>
                    </a:extLst>
                  </p:cNvPr>
                  <p:cNvSpPr/>
                  <p:nvPr/>
                </p:nvSpPr>
                <p:spPr>
                  <a:xfrm>
                    <a:off x="7187244" y="4959703"/>
                    <a:ext cx="393274" cy="4571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MX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384594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upo 73">
            <a:extLst>
              <a:ext uri="{FF2B5EF4-FFF2-40B4-BE49-F238E27FC236}">
                <a16:creationId xmlns:a16="http://schemas.microsoft.com/office/drawing/2014/main" id="{18726912-224E-45EA-912D-B1DFE5C83C6B}"/>
              </a:ext>
            </a:extLst>
          </p:cNvPr>
          <p:cNvGrpSpPr/>
          <p:nvPr/>
        </p:nvGrpSpPr>
        <p:grpSpPr>
          <a:xfrm>
            <a:off x="3089076" y="254775"/>
            <a:ext cx="7352368" cy="6770045"/>
            <a:chOff x="3224664" y="65862"/>
            <a:chExt cx="7352368" cy="6770045"/>
          </a:xfrm>
        </p:grpSpPr>
        <p:pic>
          <p:nvPicPr>
            <p:cNvPr id="55" name="Imagen 54">
              <a:extLst>
                <a:ext uri="{FF2B5EF4-FFF2-40B4-BE49-F238E27FC236}">
                  <a16:creationId xmlns:a16="http://schemas.microsoft.com/office/drawing/2014/main" id="{C8FAA80E-1639-4D46-8C66-E2678A26A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3511" y="466880"/>
              <a:ext cx="556575" cy="513797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26D085B0-B3A8-4765-B218-DF9B1496A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8079" y="1649583"/>
              <a:ext cx="1100616" cy="1050069"/>
            </a:xfrm>
            <a:prstGeom prst="rect">
              <a:avLst/>
            </a:prstGeom>
          </p:spPr>
        </p:pic>
        <p:cxnSp>
          <p:nvCxnSpPr>
            <p:cNvPr id="194" name="Conector recto de flecha 193">
              <a:extLst>
                <a:ext uri="{FF2B5EF4-FFF2-40B4-BE49-F238E27FC236}">
                  <a16:creationId xmlns:a16="http://schemas.microsoft.com/office/drawing/2014/main" id="{6A47CCF3-AEBB-4184-B15E-2D6AF953A013}"/>
                </a:ext>
              </a:extLst>
            </p:cNvPr>
            <p:cNvCxnSpPr/>
            <p:nvPr/>
          </p:nvCxnSpPr>
          <p:spPr>
            <a:xfrm flipV="1">
              <a:off x="5992877" y="446037"/>
              <a:ext cx="0" cy="209269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F317CE77-97CD-486C-896A-B69F2A07E178}"/>
                </a:ext>
              </a:extLst>
            </p:cNvPr>
            <p:cNvSpPr txBox="1"/>
            <p:nvPr/>
          </p:nvSpPr>
          <p:spPr>
            <a:xfrm rot="16200000">
              <a:off x="5670458" y="1375965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tSNE2</a:t>
              </a:r>
            </a:p>
          </p:txBody>
        </p:sp>
        <p:cxnSp>
          <p:nvCxnSpPr>
            <p:cNvPr id="192" name="Conector recto de flecha 191">
              <a:extLst>
                <a:ext uri="{FF2B5EF4-FFF2-40B4-BE49-F238E27FC236}">
                  <a16:creationId xmlns:a16="http://schemas.microsoft.com/office/drawing/2014/main" id="{67F4E717-A4E4-4B9E-A4E2-296364332D52}"/>
                </a:ext>
              </a:extLst>
            </p:cNvPr>
            <p:cNvCxnSpPr/>
            <p:nvPr/>
          </p:nvCxnSpPr>
          <p:spPr>
            <a:xfrm>
              <a:off x="6013512" y="2639908"/>
              <a:ext cx="2821085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CuadroTexto 195">
              <a:extLst>
                <a:ext uri="{FF2B5EF4-FFF2-40B4-BE49-F238E27FC236}">
                  <a16:creationId xmlns:a16="http://schemas.microsoft.com/office/drawing/2014/main" id="{D0166069-28AB-44C4-A072-ACF7923C8CBB}"/>
                </a:ext>
              </a:extLst>
            </p:cNvPr>
            <p:cNvSpPr txBox="1"/>
            <p:nvPr/>
          </p:nvSpPr>
          <p:spPr>
            <a:xfrm>
              <a:off x="7255456" y="2506231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tSNE1</a:t>
              </a:r>
            </a:p>
          </p:txBody>
        </p:sp>
        <p:sp>
          <p:nvSpPr>
            <p:cNvPr id="15" name="CuadroTexto 14"/>
            <p:cNvSpPr txBox="1"/>
            <p:nvPr/>
          </p:nvSpPr>
          <p:spPr>
            <a:xfrm rot="16200000">
              <a:off x="2766014" y="4373105"/>
              <a:ext cx="1302276" cy="198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NKG2D+ PD-1+ (%)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47368CA8-38BE-4DD2-9676-72FBC1546844}"/>
                </a:ext>
              </a:extLst>
            </p:cNvPr>
            <p:cNvSpPr txBox="1"/>
            <p:nvPr/>
          </p:nvSpPr>
          <p:spPr>
            <a:xfrm>
              <a:off x="6049963" y="346890"/>
              <a:ext cx="5453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DNAM-PE</a:t>
              </a:r>
            </a:p>
          </p:txBody>
        </p:sp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E3884289-37BC-4632-A5EB-911AD852F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49496" y="494535"/>
              <a:ext cx="1096717" cy="986363"/>
            </a:xfrm>
            <a:prstGeom prst="rect">
              <a:avLst/>
            </a:prstGeom>
          </p:spPr>
        </p:pic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870E3C89-8FA4-4326-9463-14F805AF6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32459" y="489472"/>
              <a:ext cx="1072575" cy="991426"/>
            </a:xfrm>
            <a:prstGeom prst="rect">
              <a:avLst/>
            </a:prstGeom>
          </p:spPr>
        </p:pic>
        <p:pic>
          <p:nvPicPr>
            <p:cNvPr id="65" name="Imagen 64">
              <a:extLst>
                <a:ext uri="{FF2B5EF4-FFF2-40B4-BE49-F238E27FC236}">
                  <a16:creationId xmlns:a16="http://schemas.microsoft.com/office/drawing/2014/main" id="{B4FF468C-A1D1-4531-AA47-A19AE5AD0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72322" y="1660617"/>
              <a:ext cx="1072570" cy="1022066"/>
            </a:xfrm>
            <a:prstGeom prst="rect">
              <a:avLst/>
            </a:prstGeom>
          </p:spPr>
        </p:pic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B0FFA663-D0E6-4CFF-BA4A-2455F30A7814}"/>
                </a:ext>
              </a:extLst>
            </p:cNvPr>
            <p:cNvSpPr txBox="1"/>
            <p:nvPr/>
          </p:nvSpPr>
          <p:spPr>
            <a:xfrm>
              <a:off x="7145768" y="347605"/>
              <a:ext cx="56778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TIGIT-APC</a:t>
              </a:r>
            </a:p>
          </p:txBody>
        </p:sp>
        <p:sp>
          <p:nvSpPr>
            <p:cNvPr id="81" name="CuadroTexto 80">
              <a:extLst>
                <a:ext uri="{FF2B5EF4-FFF2-40B4-BE49-F238E27FC236}">
                  <a16:creationId xmlns:a16="http://schemas.microsoft.com/office/drawing/2014/main" id="{4BB10EEC-E198-4345-AF8E-8498CD00AA00}"/>
                </a:ext>
              </a:extLst>
            </p:cNvPr>
            <p:cNvSpPr txBox="1"/>
            <p:nvPr/>
          </p:nvSpPr>
          <p:spPr>
            <a:xfrm>
              <a:off x="6469034" y="341395"/>
              <a:ext cx="81304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NKG2D-APC-Cy7</a:t>
              </a:r>
            </a:p>
          </p:txBody>
        </p: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BC5BDCA4-46F7-4421-A6F6-902933E8B115}"/>
                </a:ext>
              </a:extLst>
            </p:cNvPr>
            <p:cNvSpPr txBox="1"/>
            <p:nvPr/>
          </p:nvSpPr>
          <p:spPr>
            <a:xfrm>
              <a:off x="7683972" y="343656"/>
              <a:ext cx="59824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PD1-BV421</a:t>
              </a:r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5D44DBB6-0D94-4A01-AD67-7A2E4F32037C}"/>
                </a:ext>
              </a:extLst>
            </p:cNvPr>
            <p:cNvSpPr txBox="1"/>
            <p:nvPr/>
          </p:nvSpPr>
          <p:spPr>
            <a:xfrm>
              <a:off x="8220490" y="343106"/>
              <a:ext cx="6479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Tim-3 BV510</a:t>
              </a:r>
            </a:p>
          </p:txBody>
        </p: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D91B200D-72AB-4360-A4AA-9FBBE9B4EDFE}"/>
                </a:ext>
              </a:extLst>
            </p:cNvPr>
            <p:cNvSpPr txBox="1"/>
            <p:nvPr/>
          </p:nvSpPr>
          <p:spPr>
            <a:xfrm>
              <a:off x="8764686" y="529574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93" name="CuadroTexto 92">
              <a:extLst>
                <a:ext uri="{FF2B5EF4-FFF2-40B4-BE49-F238E27FC236}">
                  <a16:creationId xmlns:a16="http://schemas.microsoft.com/office/drawing/2014/main" id="{612728F9-DECC-46AE-A17F-89C5853F296F}"/>
                </a:ext>
              </a:extLst>
            </p:cNvPr>
            <p:cNvSpPr txBox="1"/>
            <p:nvPr/>
          </p:nvSpPr>
          <p:spPr>
            <a:xfrm>
              <a:off x="8781603" y="1631900"/>
              <a:ext cx="385042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816E11DD-E10A-490C-A5C8-73CE7946A224}"/>
                </a:ext>
              </a:extLst>
            </p:cNvPr>
            <p:cNvSpPr txBox="1"/>
            <p:nvPr/>
          </p:nvSpPr>
          <p:spPr>
            <a:xfrm>
              <a:off x="8772556" y="2216255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C939797-6949-41DF-8A92-F866D5DFA4B8}"/>
                </a:ext>
              </a:extLst>
            </p:cNvPr>
            <p:cNvSpPr txBox="1"/>
            <p:nvPr/>
          </p:nvSpPr>
          <p:spPr>
            <a:xfrm>
              <a:off x="3801390" y="2615684"/>
              <a:ext cx="53893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CD3-FITC</a:t>
              </a:r>
            </a:p>
          </p:txBody>
        </p: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22C50F64-72C4-47A1-BCFB-691945DB0FD8}"/>
                </a:ext>
              </a:extLst>
            </p:cNvPr>
            <p:cNvSpPr txBox="1"/>
            <p:nvPr/>
          </p:nvSpPr>
          <p:spPr>
            <a:xfrm>
              <a:off x="4785024" y="2611029"/>
              <a:ext cx="873957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CD16-PerCP-Cy5.5</a:t>
              </a:r>
            </a:p>
          </p:txBody>
        </p:sp>
        <p:sp>
          <p:nvSpPr>
            <p:cNvPr id="129" name="CuadroTexto 128">
              <a:extLst>
                <a:ext uri="{FF2B5EF4-FFF2-40B4-BE49-F238E27FC236}">
                  <a16:creationId xmlns:a16="http://schemas.microsoft.com/office/drawing/2014/main" id="{B482D796-3BE0-4839-8CDB-764DA787C281}"/>
                </a:ext>
              </a:extLst>
            </p:cNvPr>
            <p:cNvSpPr txBox="1"/>
            <p:nvPr/>
          </p:nvSpPr>
          <p:spPr>
            <a:xfrm rot="16200000">
              <a:off x="4275096" y="2051298"/>
              <a:ext cx="679994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CD56-PE-Cy7</a:t>
              </a:r>
            </a:p>
          </p:txBody>
        </p:sp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E3CEB0FF-022D-459C-9C4E-42D12AD52CB5}"/>
                </a:ext>
              </a:extLst>
            </p:cNvPr>
            <p:cNvSpPr txBox="1"/>
            <p:nvPr/>
          </p:nvSpPr>
          <p:spPr>
            <a:xfrm rot="16200000">
              <a:off x="3220987" y="863156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86ADBD6F-3DAE-4246-9DBE-00222C0E7E73}"/>
                </a:ext>
              </a:extLst>
            </p:cNvPr>
            <p:cNvSpPr txBox="1"/>
            <p:nvPr/>
          </p:nvSpPr>
          <p:spPr>
            <a:xfrm rot="16200000">
              <a:off x="4391976" y="855806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834A6D81-510D-4AAF-B3D5-082DC300C148}"/>
                </a:ext>
              </a:extLst>
            </p:cNvPr>
            <p:cNvSpPr txBox="1"/>
            <p:nvPr/>
          </p:nvSpPr>
          <p:spPr>
            <a:xfrm rot="16200000">
              <a:off x="3219385" y="1986983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9492A7B0-DEEC-40D6-A490-1288B2E256CE}"/>
                </a:ext>
              </a:extLst>
            </p:cNvPr>
            <p:cNvSpPr txBox="1"/>
            <p:nvPr/>
          </p:nvSpPr>
          <p:spPr>
            <a:xfrm>
              <a:off x="5011276" y="1442556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3C6E1BF0-414B-4669-A388-3F0CF137EA95}"/>
                </a:ext>
              </a:extLst>
            </p:cNvPr>
            <p:cNvSpPr txBox="1"/>
            <p:nvPr/>
          </p:nvSpPr>
          <p:spPr>
            <a:xfrm>
              <a:off x="3859688" y="1424682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37314926-D918-4209-9101-49208D42FE9B}"/>
                </a:ext>
              </a:extLst>
            </p:cNvPr>
            <p:cNvSpPr txBox="1"/>
            <p:nvPr/>
          </p:nvSpPr>
          <p:spPr>
            <a:xfrm>
              <a:off x="3706165" y="1814405"/>
              <a:ext cx="404278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26.6%</a:t>
              </a:r>
            </a:p>
          </p:txBody>
        </p:sp>
        <p:sp>
          <p:nvSpPr>
            <p:cNvPr id="143" name="CuadroTexto 142">
              <a:extLst>
                <a:ext uri="{FF2B5EF4-FFF2-40B4-BE49-F238E27FC236}">
                  <a16:creationId xmlns:a16="http://schemas.microsoft.com/office/drawing/2014/main" id="{ED380CF8-C646-44BC-9A60-3B128EF82F18}"/>
                </a:ext>
              </a:extLst>
            </p:cNvPr>
            <p:cNvSpPr txBox="1"/>
            <p:nvPr/>
          </p:nvSpPr>
          <p:spPr>
            <a:xfrm>
              <a:off x="4727161" y="1562198"/>
              <a:ext cx="418704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</p:txBody>
        </p:sp>
        <p:sp>
          <p:nvSpPr>
            <p:cNvPr id="145" name="CuadroTexto 144">
              <a:extLst>
                <a:ext uri="{FF2B5EF4-FFF2-40B4-BE49-F238E27FC236}">
                  <a16:creationId xmlns:a16="http://schemas.microsoft.com/office/drawing/2014/main" id="{C656DB70-1233-4C8B-B497-FB49CC605146}"/>
                </a:ext>
              </a:extLst>
            </p:cNvPr>
            <p:cNvSpPr txBox="1"/>
            <p:nvPr/>
          </p:nvSpPr>
          <p:spPr>
            <a:xfrm>
              <a:off x="5001679" y="1142119"/>
              <a:ext cx="665567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79.4%</a:t>
              </a:r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205C6A1F-8E89-4367-8F65-05CB867AA23A}"/>
                </a:ext>
              </a:extLst>
            </p:cNvPr>
            <p:cNvSpPr txBox="1"/>
            <p:nvPr/>
          </p:nvSpPr>
          <p:spPr>
            <a:xfrm>
              <a:off x="3575450" y="1566739"/>
              <a:ext cx="801823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49" name="CuadroTexto 148">
              <a:extLst>
                <a:ext uri="{FF2B5EF4-FFF2-40B4-BE49-F238E27FC236}">
                  <a16:creationId xmlns:a16="http://schemas.microsoft.com/office/drawing/2014/main" id="{1CA5806A-8637-4A55-A5B1-2037B0F1AF54}"/>
                </a:ext>
              </a:extLst>
            </p:cNvPr>
            <p:cNvSpPr txBox="1"/>
            <p:nvPr/>
          </p:nvSpPr>
          <p:spPr>
            <a:xfrm>
              <a:off x="4723116" y="367448"/>
              <a:ext cx="601447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C9E1EE99-A08F-4469-92F3-2B668B354CDD}"/>
                </a:ext>
              </a:extLst>
            </p:cNvPr>
            <p:cNvSpPr txBox="1"/>
            <p:nvPr/>
          </p:nvSpPr>
          <p:spPr>
            <a:xfrm>
              <a:off x="3654869" y="820212"/>
              <a:ext cx="506870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97.5 %</a:t>
              </a:r>
            </a:p>
          </p:txBody>
        </p:sp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D6946813-6178-4864-A110-69E24DE0C544}"/>
                </a:ext>
              </a:extLst>
            </p:cNvPr>
            <p:cNvSpPr txBox="1"/>
            <p:nvPr/>
          </p:nvSpPr>
          <p:spPr>
            <a:xfrm>
              <a:off x="4726661" y="1663108"/>
              <a:ext cx="987771" cy="216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779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dim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</a:t>
              </a:r>
              <a:r>
                <a:rPr lang="es-MX" sz="779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dim</a:t>
              </a:r>
              <a:r>
                <a:rPr lang="es-MX" sz="1212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(0.8%)</a:t>
              </a:r>
            </a:p>
          </p:txBody>
        </p:sp>
        <p:sp>
          <p:nvSpPr>
            <p:cNvPr id="155" name="CuadroTexto 154">
              <a:extLst>
                <a:ext uri="{FF2B5EF4-FFF2-40B4-BE49-F238E27FC236}">
                  <a16:creationId xmlns:a16="http://schemas.microsoft.com/office/drawing/2014/main" id="{907C549D-CA32-431F-A9E0-59E8C0DE8F7A}"/>
                </a:ext>
              </a:extLst>
            </p:cNvPr>
            <p:cNvSpPr txBox="1"/>
            <p:nvPr/>
          </p:nvSpPr>
          <p:spPr>
            <a:xfrm>
              <a:off x="3426207" y="68696"/>
              <a:ext cx="2305439" cy="306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dim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CD16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dim 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NK </a:t>
              </a:r>
              <a:r>
                <a:rPr lang="es-MX" sz="139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s-MX" sz="139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A1D9A734-053E-4EEA-9356-AF959ACE2448}"/>
                </a:ext>
              </a:extLst>
            </p:cNvPr>
            <p:cNvSpPr txBox="1"/>
            <p:nvPr/>
          </p:nvSpPr>
          <p:spPr>
            <a:xfrm>
              <a:off x="3224664" y="65862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  <p:sp>
          <p:nvSpPr>
            <p:cNvPr id="158" name="Rectángulo 157">
              <a:extLst>
                <a:ext uri="{FF2B5EF4-FFF2-40B4-BE49-F238E27FC236}">
                  <a16:creationId xmlns:a16="http://schemas.microsoft.com/office/drawing/2014/main" id="{9AF68223-B6D6-4DC9-BB5A-BEA8D5B132CE}"/>
                </a:ext>
              </a:extLst>
            </p:cNvPr>
            <p:cNvSpPr/>
            <p:nvPr/>
          </p:nvSpPr>
          <p:spPr>
            <a:xfrm>
              <a:off x="3335709" y="401247"/>
              <a:ext cx="2400946" cy="236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559"/>
            </a:p>
          </p:txBody>
        </p:sp>
        <p:sp>
          <p:nvSpPr>
            <p:cNvPr id="160" name="CuadroTexto 159">
              <a:extLst>
                <a:ext uri="{FF2B5EF4-FFF2-40B4-BE49-F238E27FC236}">
                  <a16:creationId xmlns:a16="http://schemas.microsoft.com/office/drawing/2014/main" id="{F2732D01-9B5C-40E5-A638-5B5583C3F377}"/>
                </a:ext>
              </a:extLst>
            </p:cNvPr>
            <p:cNvSpPr txBox="1"/>
            <p:nvPr/>
          </p:nvSpPr>
          <p:spPr>
            <a:xfrm>
              <a:off x="5703399" y="65862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B)</a:t>
              </a:r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4A6208CE-4445-4BDA-9428-C9699F8AB033}"/>
                </a:ext>
              </a:extLst>
            </p:cNvPr>
            <p:cNvSpPr txBox="1"/>
            <p:nvPr/>
          </p:nvSpPr>
          <p:spPr>
            <a:xfrm>
              <a:off x="8788817" y="1119575"/>
              <a:ext cx="370614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CCB9A1EE-5343-441B-91FC-27EA2D1D3C05}"/>
                </a:ext>
              </a:extLst>
            </p:cNvPr>
            <p:cNvSpPr txBox="1"/>
            <p:nvPr/>
          </p:nvSpPr>
          <p:spPr>
            <a:xfrm>
              <a:off x="3250871" y="2769517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C)</a:t>
              </a:r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23B011EE-A93C-4C3B-9775-1EC385AB5CD3}"/>
                </a:ext>
              </a:extLst>
            </p:cNvPr>
            <p:cNvSpPr txBox="1"/>
            <p:nvPr/>
          </p:nvSpPr>
          <p:spPr>
            <a:xfrm>
              <a:off x="5109977" y="2761365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D)</a:t>
              </a: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EAFA0D3C-3A8D-4331-A57A-6B3AEF400B23}"/>
                </a:ext>
              </a:extLst>
            </p:cNvPr>
            <p:cNvSpPr txBox="1"/>
            <p:nvPr/>
          </p:nvSpPr>
          <p:spPr>
            <a:xfrm>
              <a:off x="6945958" y="2769297"/>
              <a:ext cx="31771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E)</a:t>
              </a:r>
            </a:p>
          </p:txBody>
        </p:sp>
        <p:sp>
          <p:nvSpPr>
            <p:cNvPr id="168" name="CuadroTexto 167">
              <a:extLst>
                <a:ext uri="{FF2B5EF4-FFF2-40B4-BE49-F238E27FC236}">
                  <a16:creationId xmlns:a16="http://schemas.microsoft.com/office/drawing/2014/main" id="{5521B997-7C9A-4D57-B77A-95B2B194C0B7}"/>
                </a:ext>
              </a:extLst>
            </p:cNvPr>
            <p:cNvSpPr txBox="1"/>
            <p:nvPr/>
          </p:nvSpPr>
          <p:spPr>
            <a:xfrm>
              <a:off x="3253412" y="3998786"/>
              <a:ext cx="311304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F)</a:t>
              </a:r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:a16="http://schemas.microsoft.com/office/drawing/2014/main" id="{D44F7B82-C918-4061-B922-A61F2B0028D3}"/>
                </a:ext>
              </a:extLst>
            </p:cNvPr>
            <p:cNvSpPr txBox="1"/>
            <p:nvPr/>
          </p:nvSpPr>
          <p:spPr>
            <a:xfrm>
              <a:off x="5114893" y="4000427"/>
              <a:ext cx="33374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G)</a:t>
              </a:r>
            </a:p>
          </p:txBody>
        </p:sp>
        <p:sp>
          <p:nvSpPr>
            <p:cNvPr id="172" name="CuadroTexto 171">
              <a:extLst>
                <a:ext uri="{FF2B5EF4-FFF2-40B4-BE49-F238E27FC236}">
                  <a16:creationId xmlns:a16="http://schemas.microsoft.com/office/drawing/2014/main" id="{08390924-D254-43AF-BC5F-858BA89203AF}"/>
                </a:ext>
              </a:extLst>
            </p:cNvPr>
            <p:cNvSpPr txBox="1"/>
            <p:nvPr/>
          </p:nvSpPr>
          <p:spPr>
            <a:xfrm>
              <a:off x="6943141" y="3999176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H)</a:t>
              </a:r>
            </a:p>
          </p:txBody>
        </p:sp>
        <p:sp>
          <p:nvSpPr>
            <p:cNvPr id="176" name="CuadroTexto 175">
              <a:extLst>
                <a:ext uri="{FF2B5EF4-FFF2-40B4-BE49-F238E27FC236}">
                  <a16:creationId xmlns:a16="http://schemas.microsoft.com/office/drawing/2014/main" id="{352EA450-C591-40B7-959E-3D948540F54F}"/>
                </a:ext>
              </a:extLst>
            </p:cNvPr>
            <p:cNvSpPr txBox="1"/>
            <p:nvPr/>
          </p:nvSpPr>
          <p:spPr>
            <a:xfrm>
              <a:off x="3254319" y="5240611"/>
              <a:ext cx="26642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I)</a:t>
              </a:r>
            </a:p>
          </p:txBody>
        </p:sp>
        <p:sp>
          <p:nvSpPr>
            <p:cNvPr id="186" name="CuadroTexto 185">
              <a:extLst>
                <a:ext uri="{FF2B5EF4-FFF2-40B4-BE49-F238E27FC236}">
                  <a16:creationId xmlns:a16="http://schemas.microsoft.com/office/drawing/2014/main" id="{580A7BB3-627F-45DD-80C2-06A2449B501B}"/>
                </a:ext>
              </a:extLst>
            </p:cNvPr>
            <p:cNvSpPr txBox="1"/>
            <p:nvPr/>
          </p:nvSpPr>
          <p:spPr>
            <a:xfrm>
              <a:off x="6311788" y="5200008"/>
              <a:ext cx="303288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J)</a:t>
              </a:r>
            </a:p>
          </p:txBody>
        </p:sp>
        <p:pic>
          <p:nvPicPr>
            <p:cNvPr id="190" name="Imagen 189">
              <a:extLst>
                <a:ext uri="{FF2B5EF4-FFF2-40B4-BE49-F238E27FC236}">
                  <a16:creationId xmlns:a16="http://schemas.microsoft.com/office/drawing/2014/main" id="{1327C803-B72C-4801-A5CB-E3AABA56B9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905" t="5021" r="6997" b="1"/>
            <a:stretch/>
          </p:blipFill>
          <p:spPr>
            <a:xfrm>
              <a:off x="7058739" y="2725699"/>
              <a:ext cx="848375" cy="76528"/>
            </a:xfrm>
            <a:prstGeom prst="rect">
              <a:avLst/>
            </a:prstGeom>
          </p:spPr>
        </p:pic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6DA3B9D2-A33E-4238-9CE4-6F4A4E122923}"/>
                </a:ext>
              </a:extLst>
            </p:cNvPr>
            <p:cNvSpPr txBox="1"/>
            <p:nvPr/>
          </p:nvSpPr>
          <p:spPr>
            <a:xfrm>
              <a:off x="6765260" y="2657196"/>
              <a:ext cx="362600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</a:p>
          </p:txBody>
        </p:sp>
        <p:sp>
          <p:nvSpPr>
            <p:cNvPr id="201" name="CuadroTexto 200">
              <a:extLst>
                <a:ext uri="{FF2B5EF4-FFF2-40B4-BE49-F238E27FC236}">
                  <a16:creationId xmlns:a16="http://schemas.microsoft.com/office/drawing/2014/main" id="{67753711-6991-4C8D-9B5F-991A8A3B0B7F}"/>
                </a:ext>
              </a:extLst>
            </p:cNvPr>
            <p:cNvSpPr txBox="1"/>
            <p:nvPr/>
          </p:nvSpPr>
          <p:spPr>
            <a:xfrm>
              <a:off x="7838654" y="2652969"/>
              <a:ext cx="381836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</a:p>
          </p:txBody>
        </p:sp>
        <p:cxnSp>
          <p:nvCxnSpPr>
            <p:cNvPr id="53" name="Conector recto de flecha 52">
              <a:extLst>
                <a:ext uri="{FF2B5EF4-FFF2-40B4-BE49-F238E27FC236}">
                  <a16:creationId xmlns:a16="http://schemas.microsoft.com/office/drawing/2014/main" id="{78B601E6-CC16-43E6-A7C2-EAF994789726}"/>
                </a:ext>
              </a:extLst>
            </p:cNvPr>
            <p:cNvCxnSpPr/>
            <p:nvPr/>
          </p:nvCxnSpPr>
          <p:spPr>
            <a:xfrm flipV="1">
              <a:off x="5130111" y="1814405"/>
              <a:ext cx="0" cy="168935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Imagen 56">
              <a:extLst>
                <a:ext uri="{FF2B5EF4-FFF2-40B4-BE49-F238E27FC236}">
                  <a16:creationId xmlns:a16="http://schemas.microsoft.com/office/drawing/2014/main" id="{862508D2-53E9-46F2-B16D-1BAF78F5C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71288" y="474787"/>
              <a:ext cx="556572" cy="505889"/>
            </a:xfrm>
            <a:prstGeom prst="rect">
              <a:avLst/>
            </a:prstGeom>
          </p:spPr>
        </p:pic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E989F821-CE55-4BB4-A720-A3EE2855A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31532" y="471037"/>
              <a:ext cx="549699" cy="513790"/>
            </a:xfrm>
            <a:prstGeom prst="rect">
              <a:avLst/>
            </a:prstGeom>
          </p:spPr>
        </p:pic>
        <p:pic>
          <p:nvPicPr>
            <p:cNvPr id="61" name="Imagen 60">
              <a:extLst>
                <a:ext uri="{FF2B5EF4-FFF2-40B4-BE49-F238E27FC236}">
                  <a16:creationId xmlns:a16="http://schemas.microsoft.com/office/drawing/2014/main" id="{0E354F57-2210-48E9-BB87-B80E34565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683974" y="474642"/>
              <a:ext cx="537969" cy="505484"/>
            </a:xfrm>
            <a:prstGeom prst="rect">
              <a:avLst/>
            </a:prstGeom>
          </p:spPr>
        </p:pic>
        <p:pic>
          <p:nvPicPr>
            <p:cNvPr id="67" name="Imagen 66">
              <a:extLst>
                <a:ext uri="{FF2B5EF4-FFF2-40B4-BE49-F238E27FC236}">
                  <a16:creationId xmlns:a16="http://schemas.microsoft.com/office/drawing/2014/main" id="{031CFA9E-38B4-4A09-BB12-87C61E56A3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239851" y="471592"/>
              <a:ext cx="538008" cy="513785"/>
            </a:xfrm>
            <a:prstGeom prst="rect">
              <a:avLst/>
            </a:prstGeom>
          </p:spPr>
        </p:pic>
        <p:pic>
          <p:nvPicPr>
            <p:cNvPr id="69" name="Imagen 68">
              <a:extLst>
                <a:ext uri="{FF2B5EF4-FFF2-40B4-BE49-F238E27FC236}">
                  <a16:creationId xmlns:a16="http://schemas.microsoft.com/office/drawing/2014/main" id="{2E396164-171B-4A2C-9AA6-DF4618FA3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19511" y="1001277"/>
              <a:ext cx="543814" cy="518679"/>
            </a:xfrm>
            <a:prstGeom prst="rect">
              <a:avLst/>
            </a:prstGeom>
          </p:spPr>
        </p:pic>
        <p:pic>
          <p:nvPicPr>
            <p:cNvPr id="71" name="Imagen 70">
              <a:extLst>
                <a:ext uri="{FF2B5EF4-FFF2-40B4-BE49-F238E27FC236}">
                  <a16:creationId xmlns:a16="http://schemas.microsoft.com/office/drawing/2014/main" id="{22D06387-A34E-484B-B947-415A87534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127651" y="991862"/>
              <a:ext cx="549410" cy="528085"/>
            </a:xfrm>
            <a:prstGeom prst="rect">
              <a:avLst/>
            </a:prstGeom>
          </p:spPr>
        </p:pic>
        <p:pic>
          <p:nvPicPr>
            <p:cNvPr id="73" name="Imagen 72">
              <a:extLst>
                <a:ext uri="{FF2B5EF4-FFF2-40B4-BE49-F238E27FC236}">
                  <a16:creationId xmlns:a16="http://schemas.microsoft.com/office/drawing/2014/main" id="{99408BEC-CAE9-4C8E-9838-BF1B19461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575255" y="991661"/>
              <a:ext cx="549411" cy="530926"/>
            </a:xfrm>
            <a:prstGeom prst="rect">
              <a:avLst/>
            </a:prstGeom>
          </p:spPr>
        </p:pic>
        <p:pic>
          <p:nvPicPr>
            <p:cNvPr id="75" name="Imagen 74">
              <a:extLst>
                <a:ext uri="{FF2B5EF4-FFF2-40B4-BE49-F238E27FC236}">
                  <a16:creationId xmlns:a16="http://schemas.microsoft.com/office/drawing/2014/main" id="{5774755E-BCA2-4340-8609-18546EB22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686879" y="995697"/>
              <a:ext cx="531182" cy="524244"/>
            </a:xfrm>
            <a:prstGeom prst="rect">
              <a:avLst/>
            </a:prstGeom>
          </p:spPr>
        </p:pic>
        <p:pic>
          <p:nvPicPr>
            <p:cNvPr id="77" name="Imagen 76">
              <a:extLst>
                <a:ext uri="{FF2B5EF4-FFF2-40B4-BE49-F238E27FC236}">
                  <a16:creationId xmlns:a16="http://schemas.microsoft.com/office/drawing/2014/main" id="{3C2531FB-46ED-43ED-97BD-6E137BA08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234112" y="991769"/>
              <a:ext cx="538444" cy="538444"/>
            </a:xfrm>
            <a:prstGeom prst="rect">
              <a:avLst/>
            </a:prstGeom>
          </p:spPr>
        </p:pic>
        <p:pic>
          <p:nvPicPr>
            <p:cNvPr id="80" name="Imagen 79">
              <a:extLst>
                <a:ext uri="{FF2B5EF4-FFF2-40B4-BE49-F238E27FC236}">
                  <a16:creationId xmlns:a16="http://schemas.microsoft.com/office/drawing/2014/main" id="{7394FE7E-6B0F-4601-A6EE-4496E8003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030876" y="1529156"/>
              <a:ext cx="523771" cy="523771"/>
            </a:xfrm>
            <a:prstGeom prst="rect">
              <a:avLst/>
            </a:prstGeom>
          </p:spPr>
        </p:pic>
        <p:pic>
          <p:nvPicPr>
            <p:cNvPr id="84" name="Imagen 83">
              <a:extLst>
                <a:ext uri="{FF2B5EF4-FFF2-40B4-BE49-F238E27FC236}">
                  <a16:creationId xmlns:a16="http://schemas.microsoft.com/office/drawing/2014/main" id="{17906A6B-DAF5-4B4A-99E3-71FBC9C13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120961" y="1537396"/>
              <a:ext cx="558156" cy="507459"/>
            </a:xfrm>
            <a:prstGeom prst="rect">
              <a:avLst/>
            </a:prstGeom>
          </p:spPr>
        </p:pic>
        <p:pic>
          <p:nvPicPr>
            <p:cNvPr id="87" name="Imagen 86">
              <a:extLst>
                <a:ext uri="{FF2B5EF4-FFF2-40B4-BE49-F238E27FC236}">
                  <a16:creationId xmlns:a16="http://schemas.microsoft.com/office/drawing/2014/main" id="{F27A2457-5226-4D81-A667-5D49B72CD5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575781" y="1528831"/>
              <a:ext cx="545004" cy="523770"/>
            </a:xfrm>
            <a:prstGeom prst="rect">
              <a:avLst/>
            </a:prstGeom>
          </p:spPr>
        </p:pic>
        <p:pic>
          <p:nvPicPr>
            <p:cNvPr id="92" name="Imagen 91">
              <a:extLst>
                <a:ext uri="{FF2B5EF4-FFF2-40B4-BE49-F238E27FC236}">
                  <a16:creationId xmlns:a16="http://schemas.microsoft.com/office/drawing/2014/main" id="{D522D676-0ABD-40C8-84F4-EBBE91CC8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679953" y="1535513"/>
              <a:ext cx="531182" cy="513789"/>
            </a:xfrm>
            <a:prstGeom prst="rect">
              <a:avLst/>
            </a:prstGeom>
          </p:spPr>
        </p:pic>
        <p:pic>
          <p:nvPicPr>
            <p:cNvPr id="96" name="Imagen 95">
              <a:extLst>
                <a:ext uri="{FF2B5EF4-FFF2-40B4-BE49-F238E27FC236}">
                  <a16:creationId xmlns:a16="http://schemas.microsoft.com/office/drawing/2014/main" id="{6601699A-4D25-4022-8AFF-EC11A55FC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8218594" y="1536326"/>
              <a:ext cx="554890" cy="508526"/>
            </a:xfrm>
            <a:prstGeom prst="rect">
              <a:avLst/>
            </a:prstGeom>
          </p:spPr>
        </p:pic>
        <p:pic>
          <p:nvPicPr>
            <p:cNvPr id="100" name="Imagen 99">
              <a:extLst>
                <a:ext uri="{FF2B5EF4-FFF2-40B4-BE49-F238E27FC236}">
                  <a16:creationId xmlns:a16="http://schemas.microsoft.com/office/drawing/2014/main" id="{5055ADBF-7E7B-471D-A1F6-D7A695FB01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6025810" y="2059574"/>
              <a:ext cx="535824" cy="520980"/>
            </a:xfrm>
            <a:prstGeom prst="rect">
              <a:avLst/>
            </a:prstGeom>
          </p:spPr>
        </p:pic>
        <p:pic>
          <p:nvPicPr>
            <p:cNvPr id="108" name="Imagen 107">
              <a:extLst>
                <a:ext uri="{FF2B5EF4-FFF2-40B4-BE49-F238E27FC236}">
                  <a16:creationId xmlns:a16="http://schemas.microsoft.com/office/drawing/2014/main" id="{7BFC112B-C496-4F09-9AFC-78313D4569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7113024" y="2056973"/>
              <a:ext cx="570948" cy="526582"/>
            </a:xfrm>
            <a:prstGeom prst="rect">
              <a:avLst/>
            </a:prstGeom>
          </p:spPr>
        </p:pic>
        <p:pic>
          <p:nvPicPr>
            <p:cNvPr id="122" name="Imagen 121">
              <a:extLst>
                <a:ext uri="{FF2B5EF4-FFF2-40B4-BE49-F238E27FC236}">
                  <a16:creationId xmlns:a16="http://schemas.microsoft.com/office/drawing/2014/main" id="{7C2FD5F8-BEB9-46B9-A54C-59A9CD0BA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6561634" y="2060865"/>
              <a:ext cx="559151" cy="526740"/>
            </a:xfrm>
            <a:prstGeom prst="rect">
              <a:avLst/>
            </a:prstGeom>
          </p:spPr>
        </p:pic>
        <p:pic>
          <p:nvPicPr>
            <p:cNvPr id="126" name="Imagen 125">
              <a:extLst>
                <a:ext uri="{FF2B5EF4-FFF2-40B4-BE49-F238E27FC236}">
                  <a16:creationId xmlns:a16="http://schemas.microsoft.com/office/drawing/2014/main" id="{37871A43-4F54-43D9-A498-3384B44E4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7675236" y="2066191"/>
              <a:ext cx="539477" cy="516162"/>
            </a:xfrm>
            <a:prstGeom prst="rect">
              <a:avLst/>
            </a:prstGeom>
          </p:spPr>
        </p:pic>
        <p:pic>
          <p:nvPicPr>
            <p:cNvPr id="130" name="Imagen 129">
              <a:extLst>
                <a:ext uri="{FF2B5EF4-FFF2-40B4-BE49-F238E27FC236}">
                  <a16:creationId xmlns:a16="http://schemas.microsoft.com/office/drawing/2014/main" id="{EAE70F70-0331-4873-8451-A19F0588E2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8221941" y="2065993"/>
              <a:ext cx="570947" cy="524121"/>
            </a:xfrm>
            <a:prstGeom prst="rect">
              <a:avLst/>
            </a:prstGeom>
          </p:spPr>
        </p:pic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7EE199B2-A630-4E88-AA7D-B231168EC366}"/>
                </a:ext>
              </a:extLst>
            </p:cNvPr>
            <p:cNvGrpSpPr/>
            <p:nvPr/>
          </p:nvGrpSpPr>
          <p:grpSpPr>
            <a:xfrm>
              <a:off x="6287806" y="5301075"/>
              <a:ext cx="2984061" cy="1462501"/>
              <a:chOff x="6287806" y="5301075"/>
              <a:chExt cx="2984061" cy="1462501"/>
            </a:xfrm>
          </p:grpSpPr>
          <p:grpSp>
            <p:nvGrpSpPr>
              <p:cNvPr id="4" name="Grupo 3">
                <a:extLst>
                  <a:ext uri="{FF2B5EF4-FFF2-40B4-BE49-F238E27FC236}">
                    <a16:creationId xmlns:a16="http://schemas.microsoft.com/office/drawing/2014/main" id="{4F4BAE51-182F-4520-8F80-B2128AF037D9}"/>
                  </a:ext>
                </a:extLst>
              </p:cNvPr>
              <p:cNvGrpSpPr/>
              <p:nvPr/>
            </p:nvGrpSpPr>
            <p:grpSpPr>
              <a:xfrm>
                <a:off x="6287806" y="5301075"/>
                <a:ext cx="2984061" cy="1462501"/>
                <a:chOff x="5945915" y="5343119"/>
                <a:chExt cx="2984061" cy="1462501"/>
              </a:xfrm>
            </p:grpSpPr>
            <p:sp>
              <p:nvSpPr>
                <p:cNvPr id="29" name="CuadroTexto 28"/>
                <p:cNvSpPr txBox="1"/>
                <p:nvPr/>
              </p:nvSpPr>
              <p:spPr>
                <a:xfrm>
                  <a:off x="5956757" y="5455169"/>
                  <a:ext cx="35137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HD</a:t>
                  </a:r>
                </a:p>
              </p:txBody>
            </p:sp>
            <p:sp>
              <p:nvSpPr>
                <p:cNvPr id="30" name="CuadroTexto 29"/>
                <p:cNvSpPr txBox="1"/>
                <p:nvPr/>
              </p:nvSpPr>
              <p:spPr>
                <a:xfrm>
                  <a:off x="5954660" y="5763263"/>
                  <a:ext cx="344966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LG</a:t>
                  </a:r>
                </a:p>
              </p:txBody>
            </p:sp>
            <p:sp>
              <p:nvSpPr>
                <p:cNvPr id="31" name="CuadroTexto 30"/>
                <p:cNvSpPr txBox="1"/>
                <p:nvPr/>
              </p:nvSpPr>
              <p:spPr>
                <a:xfrm>
                  <a:off x="5945915" y="6066498"/>
                  <a:ext cx="35779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HG</a:t>
                  </a:r>
                </a:p>
              </p:txBody>
            </p:sp>
            <p:sp>
              <p:nvSpPr>
                <p:cNvPr id="32" name="CuadroTexto 31"/>
                <p:cNvSpPr txBox="1"/>
                <p:nvPr/>
              </p:nvSpPr>
              <p:spPr>
                <a:xfrm>
                  <a:off x="5956757" y="6378481"/>
                  <a:ext cx="35137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9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CC</a:t>
                  </a:r>
                </a:p>
              </p:txBody>
            </p:sp>
            <p:pic>
              <p:nvPicPr>
                <p:cNvPr id="43" name="Imagen 42">
                  <a:extLst>
                    <a:ext uri="{FF2B5EF4-FFF2-40B4-BE49-F238E27FC236}">
                      <a16:creationId xmlns:a16="http://schemas.microsoft.com/office/drawing/2014/main" id="{D4EDD10A-AA9C-47AE-A7F4-ECB6FD2A43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7"/>
                <a:srcRect l="3790" t="8181"/>
                <a:stretch/>
              </p:blipFill>
              <p:spPr>
                <a:xfrm>
                  <a:off x="6215766" y="5343119"/>
                  <a:ext cx="2714210" cy="1462501"/>
                </a:xfrm>
                <a:prstGeom prst="rect">
                  <a:avLst/>
                </a:prstGeom>
              </p:spPr>
            </p:pic>
          </p:grpSp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5BEA664A-36FA-45A7-861F-95EB61E0BEEB}"/>
                  </a:ext>
                </a:extLst>
              </p:cNvPr>
              <p:cNvSpPr/>
              <p:nvPr/>
            </p:nvSpPr>
            <p:spPr>
              <a:xfrm>
                <a:off x="6563325" y="6646460"/>
                <a:ext cx="2437374" cy="11029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E7FE7F66-24E0-4325-88BD-3CA7DBC98A1F}"/>
                </a:ext>
              </a:extLst>
            </p:cNvPr>
            <p:cNvGrpSpPr/>
            <p:nvPr/>
          </p:nvGrpSpPr>
          <p:grpSpPr>
            <a:xfrm>
              <a:off x="3254319" y="5376156"/>
              <a:ext cx="2844782" cy="1459751"/>
              <a:chOff x="3254319" y="5376156"/>
              <a:chExt cx="2844782" cy="1459751"/>
            </a:xfrm>
          </p:grpSpPr>
          <p:grpSp>
            <p:nvGrpSpPr>
              <p:cNvPr id="6" name="Grupo 5">
                <a:extLst>
                  <a:ext uri="{FF2B5EF4-FFF2-40B4-BE49-F238E27FC236}">
                    <a16:creationId xmlns:a16="http://schemas.microsoft.com/office/drawing/2014/main" id="{D4F047F2-6939-49E0-94A3-FB02FE82F409}"/>
                  </a:ext>
                </a:extLst>
              </p:cNvPr>
              <p:cNvGrpSpPr/>
              <p:nvPr/>
            </p:nvGrpSpPr>
            <p:grpSpPr>
              <a:xfrm>
                <a:off x="3254319" y="5376156"/>
                <a:ext cx="2844782" cy="1392698"/>
                <a:chOff x="3254319" y="5376156"/>
                <a:chExt cx="2844782" cy="1392698"/>
              </a:xfrm>
            </p:grpSpPr>
            <p:grpSp>
              <p:nvGrpSpPr>
                <p:cNvPr id="3" name="Grupo 2">
                  <a:extLst>
                    <a:ext uri="{FF2B5EF4-FFF2-40B4-BE49-F238E27FC236}">
                      <a16:creationId xmlns:a16="http://schemas.microsoft.com/office/drawing/2014/main" id="{1207DC07-DC28-423A-B373-616FE7E6494B}"/>
                    </a:ext>
                  </a:extLst>
                </p:cNvPr>
                <p:cNvGrpSpPr/>
                <p:nvPr/>
              </p:nvGrpSpPr>
              <p:grpSpPr>
                <a:xfrm>
                  <a:off x="3254319" y="5376156"/>
                  <a:ext cx="2844782" cy="1392698"/>
                  <a:chOff x="3254319" y="5376156"/>
                  <a:chExt cx="2844782" cy="1392698"/>
                </a:xfrm>
              </p:grpSpPr>
              <p:pic>
                <p:nvPicPr>
                  <p:cNvPr id="46" name="Imagen 45">
                    <a:extLst>
                      <a:ext uri="{FF2B5EF4-FFF2-40B4-BE49-F238E27FC236}">
                        <a16:creationId xmlns:a16="http://schemas.microsoft.com/office/drawing/2014/main" id="{F20BA188-6A17-4ABE-8E34-ECC9C10ECEE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8"/>
                  <a:srcRect l="6013" t="11439"/>
                  <a:stretch/>
                </p:blipFill>
                <p:spPr>
                  <a:xfrm>
                    <a:off x="3533775" y="5376156"/>
                    <a:ext cx="2565326" cy="1392698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sp>
                <p:nvSpPr>
                  <p:cNvPr id="47" name="CuadroTexto 46">
                    <a:extLst>
                      <a:ext uri="{FF2B5EF4-FFF2-40B4-BE49-F238E27FC236}">
                        <a16:creationId xmlns:a16="http://schemas.microsoft.com/office/drawing/2014/main" id="{583E490F-9439-4A6E-A28D-49BE1FDA5FB8}"/>
                      </a:ext>
                    </a:extLst>
                  </p:cNvPr>
                  <p:cNvSpPr txBox="1"/>
                  <p:nvPr/>
                </p:nvSpPr>
                <p:spPr>
                  <a:xfrm>
                    <a:off x="3254319" y="5441763"/>
                    <a:ext cx="351378" cy="2308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HD</a:t>
                    </a:r>
                  </a:p>
                </p:txBody>
              </p:sp>
              <p:sp>
                <p:nvSpPr>
                  <p:cNvPr id="48" name="CuadroTexto 47">
                    <a:extLst>
                      <a:ext uri="{FF2B5EF4-FFF2-40B4-BE49-F238E27FC236}">
                        <a16:creationId xmlns:a16="http://schemas.microsoft.com/office/drawing/2014/main" id="{EDC66A19-162E-4FFC-9F79-DD465AA3A985}"/>
                      </a:ext>
                    </a:extLst>
                  </p:cNvPr>
                  <p:cNvSpPr txBox="1"/>
                  <p:nvPr/>
                </p:nvSpPr>
                <p:spPr>
                  <a:xfrm>
                    <a:off x="3266902" y="5754100"/>
                    <a:ext cx="344966" cy="2308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LG</a:t>
                    </a:r>
                  </a:p>
                </p:txBody>
              </p:sp>
              <p:sp>
                <p:nvSpPr>
                  <p:cNvPr id="49" name="CuadroTexto 48">
                    <a:extLst>
                      <a:ext uri="{FF2B5EF4-FFF2-40B4-BE49-F238E27FC236}">
                        <a16:creationId xmlns:a16="http://schemas.microsoft.com/office/drawing/2014/main" id="{69C57713-6E20-4E86-930C-57D56B788039}"/>
                      </a:ext>
                    </a:extLst>
                  </p:cNvPr>
                  <p:cNvSpPr txBox="1"/>
                  <p:nvPr/>
                </p:nvSpPr>
                <p:spPr>
                  <a:xfrm>
                    <a:off x="3260490" y="6047905"/>
                    <a:ext cx="357790" cy="2308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HG</a:t>
                    </a:r>
                  </a:p>
                </p:txBody>
              </p:sp>
              <p:sp>
                <p:nvSpPr>
                  <p:cNvPr id="50" name="CuadroTexto 49">
                    <a:extLst>
                      <a:ext uri="{FF2B5EF4-FFF2-40B4-BE49-F238E27FC236}">
                        <a16:creationId xmlns:a16="http://schemas.microsoft.com/office/drawing/2014/main" id="{CA16BC22-AF2D-48E8-95F1-1ED53892A256}"/>
                      </a:ext>
                    </a:extLst>
                  </p:cNvPr>
                  <p:cNvSpPr txBox="1"/>
                  <p:nvPr/>
                </p:nvSpPr>
                <p:spPr>
                  <a:xfrm>
                    <a:off x="3259685" y="6344112"/>
                    <a:ext cx="351378" cy="23083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9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CC</a:t>
                    </a:r>
                  </a:p>
                </p:txBody>
              </p:sp>
            </p:grpSp>
            <p:sp>
              <p:nvSpPr>
                <p:cNvPr id="5" name="Rectángulo 4">
                  <a:extLst>
                    <a:ext uri="{FF2B5EF4-FFF2-40B4-BE49-F238E27FC236}">
                      <a16:creationId xmlns:a16="http://schemas.microsoft.com/office/drawing/2014/main" id="{FE797F0D-2300-4A28-AB09-F24224D092EE}"/>
                    </a:ext>
                  </a:extLst>
                </p:cNvPr>
                <p:cNvSpPr/>
                <p:nvPr/>
              </p:nvSpPr>
              <p:spPr>
                <a:xfrm>
                  <a:off x="3575450" y="6642651"/>
                  <a:ext cx="2083531" cy="11029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5B8335CB-AEC4-410D-9270-B75403B80F40}"/>
                  </a:ext>
                </a:extLst>
              </p:cNvPr>
              <p:cNvSpPr txBox="1"/>
              <p:nvPr/>
            </p:nvSpPr>
            <p:spPr>
              <a:xfrm>
                <a:off x="3483768" y="6612145"/>
                <a:ext cx="5822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DNAM-1</a:t>
                </a:r>
              </a:p>
            </p:txBody>
          </p:sp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6F2A1B7-36FE-44C8-B223-252D1318A10E}"/>
                  </a:ext>
                </a:extLst>
              </p:cNvPr>
              <p:cNvSpPr txBox="1"/>
              <p:nvPr/>
            </p:nvSpPr>
            <p:spPr>
              <a:xfrm>
                <a:off x="3948587" y="6620463"/>
                <a:ext cx="54373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NKG2D</a:t>
                </a: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9547010B-B3DF-4241-9BAC-9C1365F12C0B}"/>
                  </a:ext>
                </a:extLst>
              </p:cNvPr>
              <p:cNvSpPr txBox="1"/>
              <p:nvPr/>
            </p:nvSpPr>
            <p:spPr>
              <a:xfrm>
                <a:off x="4420146" y="6620463"/>
                <a:ext cx="4475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TIGIT</a:t>
                </a:r>
              </a:p>
            </p:txBody>
          </p:sp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D3360EB2-2C2A-4B4A-8877-E1DF3EBC6AC7}"/>
                  </a:ext>
                </a:extLst>
              </p:cNvPr>
              <p:cNvSpPr txBox="1"/>
              <p:nvPr/>
            </p:nvSpPr>
            <p:spPr>
              <a:xfrm>
                <a:off x="4889658" y="6620463"/>
                <a:ext cx="4187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PD-1</a:t>
                </a:r>
              </a:p>
            </p:txBody>
          </p:sp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CBB67F4F-A239-48AA-AAD1-3DED6EEBAF93}"/>
                  </a:ext>
                </a:extLst>
              </p:cNvPr>
              <p:cNvSpPr txBox="1"/>
              <p:nvPr/>
            </p:nvSpPr>
            <p:spPr>
              <a:xfrm>
                <a:off x="5298376" y="6616383"/>
                <a:ext cx="45878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Tim-3</a:t>
                </a:r>
              </a:p>
            </p:txBody>
          </p:sp>
        </p:grp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DE423B57-AE68-4C55-A0D5-7C2E9BEEEEB7}"/>
                </a:ext>
              </a:extLst>
            </p:cNvPr>
            <p:cNvSpPr txBox="1"/>
            <p:nvPr/>
          </p:nvSpPr>
          <p:spPr>
            <a:xfrm>
              <a:off x="9271867" y="5474997"/>
              <a:ext cx="13051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DNAM-1+NKG2D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NKG2D+PD-1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PD-1+Tim-3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Tim-3+TIGIT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PD-1+TIGIT+Tim-3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064C63E2-A640-43DF-8B13-812692CA508C}"/>
                </a:ext>
              </a:extLst>
            </p:cNvPr>
            <p:cNvSpPr txBox="1"/>
            <p:nvPr/>
          </p:nvSpPr>
          <p:spPr>
            <a:xfrm>
              <a:off x="6621194" y="6604151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780A81C4-57DD-4496-B98B-681CC0E2BD2F}"/>
                </a:ext>
              </a:extLst>
            </p:cNvPr>
            <p:cNvSpPr txBox="1"/>
            <p:nvPr/>
          </p:nvSpPr>
          <p:spPr>
            <a:xfrm>
              <a:off x="6970922" y="661113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0C566B4E-7BD5-4BC4-8957-6B21DF5F9C3E}"/>
                </a:ext>
              </a:extLst>
            </p:cNvPr>
            <p:cNvSpPr txBox="1"/>
            <p:nvPr/>
          </p:nvSpPr>
          <p:spPr>
            <a:xfrm>
              <a:off x="7321730" y="6606859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3C8EBFA9-647C-46D2-87D4-DAFC48F31EE8}"/>
                </a:ext>
              </a:extLst>
            </p:cNvPr>
            <p:cNvSpPr txBox="1"/>
            <p:nvPr/>
          </p:nvSpPr>
          <p:spPr>
            <a:xfrm>
              <a:off x="7664740" y="6607243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112A2915-D9A2-4FB4-8349-815163910CE8}"/>
                </a:ext>
              </a:extLst>
            </p:cNvPr>
            <p:cNvSpPr txBox="1"/>
            <p:nvPr/>
          </p:nvSpPr>
          <p:spPr>
            <a:xfrm>
              <a:off x="8019372" y="6607961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59DC6AC4-DF62-42D7-A46F-D331FB4A5053}"/>
                </a:ext>
              </a:extLst>
            </p:cNvPr>
            <p:cNvSpPr txBox="1"/>
            <p:nvPr/>
          </p:nvSpPr>
          <p:spPr>
            <a:xfrm>
              <a:off x="8348166" y="6616383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368400EA-8956-4F0D-9801-6FC2A9FD7AD7}"/>
                </a:ext>
              </a:extLst>
            </p:cNvPr>
            <p:cNvSpPr txBox="1"/>
            <p:nvPr/>
          </p:nvSpPr>
          <p:spPr>
            <a:xfrm>
              <a:off x="8688303" y="6617799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grpSp>
          <p:nvGrpSpPr>
            <p:cNvPr id="42" name="Grupo 41">
              <a:extLst>
                <a:ext uri="{FF2B5EF4-FFF2-40B4-BE49-F238E27FC236}">
                  <a16:creationId xmlns:a16="http://schemas.microsoft.com/office/drawing/2014/main" id="{5EE52D9F-18B6-47CA-BF85-BCD2791C38EB}"/>
                </a:ext>
              </a:extLst>
            </p:cNvPr>
            <p:cNvGrpSpPr/>
            <p:nvPr/>
          </p:nvGrpSpPr>
          <p:grpSpPr>
            <a:xfrm>
              <a:off x="3449086" y="4133504"/>
              <a:ext cx="1681025" cy="1085794"/>
              <a:chOff x="3449086" y="4133504"/>
              <a:chExt cx="1681025" cy="1085794"/>
            </a:xfrm>
          </p:grpSpPr>
          <p:pic>
            <p:nvPicPr>
              <p:cNvPr id="35" name="Imagen 34">
                <a:extLst>
                  <a:ext uri="{FF2B5EF4-FFF2-40B4-BE49-F238E27FC236}">
                    <a16:creationId xmlns:a16="http://schemas.microsoft.com/office/drawing/2014/main" id="{2CA9D0C3-F486-4B06-9D1D-A38FCD5CDF7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/>
              <a:srcRect l="10208" t="14082" b="11317"/>
              <a:stretch/>
            </p:blipFill>
            <p:spPr>
              <a:xfrm>
                <a:off x="3449086" y="4133504"/>
                <a:ext cx="1681025" cy="1085794"/>
              </a:xfrm>
              <a:prstGeom prst="rect">
                <a:avLst/>
              </a:prstGeom>
            </p:spPr>
          </p:pic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5F90E6E2-4748-4F5A-9DC2-9FBFB88CF0C7}"/>
                  </a:ext>
                </a:extLst>
              </p:cNvPr>
              <p:cNvSpPr/>
              <p:nvPr/>
            </p:nvSpPr>
            <p:spPr>
              <a:xfrm>
                <a:off x="3681336" y="5076992"/>
                <a:ext cx="1312964" cy="12723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56" name="Grupo 55">
              <a:extLst>
                <a:ext uri="{FF2B5EF4-FFF2-40B4-BE49-F238E27FC236}">
                  <a16:creationId xmlns:a16="http://schemas.microsoft.com/office/drawing/2014/main" id="{2129EA45-E173-4AF9-95A7-4AF34C56A7B3}"/>
                </a:ext>
              </a:extLst>
            </p:cNvPr>
            <p:cNvGrpSpPr/>
            <p:nvPr/>
          </p:nvGrpSpPr>
          <p:grpSpPr>
            <a:xfrm>
              <a:off x="5100873" y="4188907"/>
              <a:ext cx="1930475" cy="1055278"/>
              <a:chOff x="5100873" y="4188907"/>
              <a:chExt cx="1930475" cy="1055278"/>
            </a:xfrm>
          </p:grpSpPr>
          <p:sp>
            <p:nvSpPr>
              <p:cNvPr id="10" name="CuadroTexto 9"/>
              <p:cNvSpPr txBox="1"/>
              <p:nvPr/>
            </p:nvSpPr>
            <p:spPr>
              <a:xfrm rot="16200000">
                <a:off x="4781875" y="4519238"/>
                <a:ext cx="970137" cy="332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77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DNAM-1 +TIGIT+</a:t>
                </a:r>
              </a:p>
              <a:p>
                <a:pPr algn="ctr"/>
                <a:r>
                  <a:rPr lang="es-ES" sz="77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PD-1+ (%)</a:t>
                </a:r>
              </a:p>
            </p:txBody>
          </p:sp>
          <p:grpSp>
            <p:nvGrpSpPr>
              <p:cNvPr id="45" name="Grupo 44">
                <a:extLst>
                  <a:ext uri="{FF2B5EF4-FFF2-40B4-BE49-F238E27FC236}">
                    <a16:creationId xmlns:a16="http://schemas.microsoft.com/office/drawing/2014/main" id="{5BF286D4-2DC0-4500-A4BF-57AC89421E7A}"/>
                  </a:ext>
                </a:extLst>
              </p:cNvPr>
              <p:cNvGrpSpPr/>
              <p:nvPr/>
            </p:nvGrpSpPr>
            <p:grpSpPr>
              <a:xfrm>
                <a:off x="5377288" y="4188907"/>
                <a:ext cx="1654060" cy="1055278"/>
                <a:chOff x="5377288" y="4188907"/>
                <a:chExt cx="1654060" cy="1055278"/>
              </a:xfrm>
            </p:grpSpPr>
            <p:pic>
              <p:nvPicPr>
                <p:cNvPr id="37" name="Imagen 36">
                  <a:extLst>
                    <a:ext uri="{FF2B5EF4-FFF2-40B4-BE49-F238E27FC236}">
                      <a16:creationId xmlns:a16="http://schemas.microsoft.com/office/drawing/2014/main" id="{B3388063-A63E-45C9-8F66-B5A290D51F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0"/>
                <a:srcRect l="10167" t="22593" b="15970"/>
                <a:stretch/>
              </p:blipFill>
              <p:spPr>
                <a:xfrm>
                  <a:off x="5377288" y="4188907"/>
                  <a:ext cx="1654060" cy="1055278"/>
                </a:xfrm>
                <a:prstGeom prst="rect">
                  <a:avLst/>
                </a:prstGeom>
              </p:spPr>
            </p:pic>
            <p:sp>
              <p:nvSpPr>
                <p:cNvPr id="44" name="Rectángulo 43">
                  <a:extLst>
                    <a:ext uri="{FF2B5EF4-FFF2-40B4-BE49-F238E27FC236}">
                      <a16:creationId xmlns:a16="http://schemas.microsoft.com/office/drawing/2014/main" id="{E654DD71-99BC-4267-94F0-93CB92B874EE}"/>
                    </a:ext>
                  </a:extLst>
                </p:cNvPr>
                <p:cNvSpPr/>
                <p:nvPr/>
              </p:nvSpPr>
              <p:spPr>
                <a:xfrm>
                  <a:off x="5599847" y="5099509"/>
                  <a:ext cx="1312964" cy="12723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</p:grpSp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id="{CC2F66BD-29BF-4AB4-B103-2E160EF905B9}"/>
                </a:ext>
              </a:extLst>
            </p:cNvPr>
            <p:cNvGrpSpPr/>
            <p:nvPr/>
          </p:nvGrpSpPr>
          <p:grpSpPr>
            <a:xfrm>
              <a:off x="6983280" y="4188907"/>
              <a:ext cx="1959316" cy="1055278"/>
              <a:chOff x="6983280" y="4188907"/>
              <a:chExt cx="1959316" cy="1055278"/>
            </a:xfrm>
          </p:grpSpPr>
          <p:sp>
            <p:nvSpPr>
              <p:cNvPr id="16" name="CuadroTexto 15"/>
              <p:cNvSpPr txBox="1"/>
              <p:nvPr/>
            </p:nvSpPr>
            <p:spPr>
              <a:xfrm rot="16200000">
                <a:off x="6744432" y="4501784"/>
                <a:ext cx="809837" cy="332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s-ES" sz="77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PD-1+ TIGIT+</a:t>
                </a:r>
              </a:p>
              <a:p>
                <a:pPr algn="ctr"/>
                <a:r>
                  <a:rPr lang="es-ES" sz="77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Tim-3+  (%)</a:t>
                </a:r>
              </a:p>
            </p:txBody>
          </p:sp>
          <p:pic>
            <p:nvPicPr>
              <p:cNvPr id="40" name="Imagen 39">
                <a:extLst>
                  <a:ext uri="{FF2B5EF4-FFF2-40B4-BE49-F238E27FC236}">
                    <a16:creationId xmlns:a16="http://schemas.microsoft.com/office/drawing/2014/main" id="{CBEAD425-4E5B-4819-A720-163F53CF2A2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1"/>
              <a:srcRect l="9947" t="22423" b="14138"/>
              <a:stretch/>
            </p:blipFill>
            <p:spPr>
              <a:xfrm>
                <a:off x="7242534" y="4188907"/>
                <a:ext cx="1700062" cy="1055278"/>
              </a:xfrm>
              <a:prstGeom prst="rect">
                <a:avLst/>
              </a:prstGeom>
            </p:spPr>
          </p:pic>
          <p:sp>
            <p:nvSpPr>
              <p:cNvPr id="52" name="Rectángulo 51">
                <a:extLst>
                  <a:ext uri="{FF2B5EF4-FFF2-40B4-BE49-F238E27FC236}">
                    <a16:creationId xmlns:a16="http://schemas.microsoft.com/office/drawing/2014/main" id="{27867ECE-084E-4124-BAF8-CF6C5D526E09}"/>
                  </a:ext>
                </a:extLst>
              </p:cNvPr>
              <p:cNvSpPr/>
              <p:nvPr/>
            </p:nvSpPr>
            <p:spPr>
              <a:xfrm>
                <a:off x="7516631" y="5092064"/>
                <a:ext cx="1312964" cy="12723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66" name="Grupo 65">
              <a:extLst>
                <a:ext uri="{FF2B5EF4-FFF2-40B4-BE49-F238E27FC236}">
                  <a16:creationId xmlns:a16="http://schemas.microsoft.com/office/drawing/2014/main" id="{31DD3D60-4709-48B9-A8E0-B0FF46139E40}"/>
                </a:ext>
              </a:extLst>
            </p:cNvPr>
            <p:cNvGrpSpPr/>
            <p:nvPr/>
          </p:nvGrpSpPr>
          <p:grpSpPr>
            <a:xfrm>
              <a:off x="5184312" y="2903193"/>
              <a:ext cx="1876668" cy="1091980"/>
              <a:chOff x="5184312" y="2903193"/>
              <a:chExt cx="1876668" cy="1091980"/>
            </a:xfrm>
          </p:grpSpPr>
          <p:sp>
            <p:nvSpPr>
              <p:cNvPr id="14" name="CuadroTexto 13"/>
              <p:cNvSpPr txBox="1"/>
              <p:nvPr/>
            </p:nvSpPr>
            <p:spPr>
              <a:xfrm rot="16200000">
                <a:off x="4794141" y="3307558"/>
                <a:ext cx="992579" cy="212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7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PD-1+ TIGIT+ (%)</a:t>
                </a:r>
              </a:p>
            </p:txBody>
          </p:sp>
          <p:pic>
            <p:nvPicPr>
              <p:cNvPr id="24" name="Imagen 23">
                <a:extLst>
                  <a:ext uri="{FF2B5EF4-FFF2-40B4-BE49-F238E27FC236}">
                    <a16:creationId xmlns:a16="http://schemas.microsoft.com/office/drawing/2014/main" id="{7D035F37-FE65-411F-9792-7A7D82DDA0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2"/>
              <a:srcRect l="11589" t="9925" b="8917"/>
              <a:stretch/>
            </p:blipFill>
            <p:spPr>
              <a:xfrm>
                <a:off x="5401595" y="2903193"/>
                <a:ext cx="1659385" cy="1091980"/>
              </a:xfrm>
              <a:prstGeom prst="rect">
                <a:avLst/>
              </a:prstGeom>
            </p:spPr>
          </p:pic>
          <p:sp>
            <p:nvSpPr>
              <p:cNvPr id="62" name="Rectángulo 61">
                <a:extLst>
                  <a:ext uri="{FF2B5EF4-FFF2-40B4-BE49-F238E27FC236}">
                    <a16:creationId xmlns:a16="http://schemas.microsoft.com/office/drawing/2014/main" id="{356262F9-C956-4EBC-A4E6-A6B94477ED3C}"/>
                  </a:ext>
                </a:extLst>
              </p:cNvPr>
              <p:cNvSpPr/>
              <p:nvPr/>
            </p:nvSpPr>
            <p:spPr>
              <a:xfrm>
                <a:off x="5599847" y="3857682"/>
                <a:ext cx="1312964" cy="12723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70" name="Grupo 69">
              <a:extLst>
                <a:ext uri="{FF2B5EF4-FFF2-40B4-BE49-F238E27FC236}">
                  <a16:creationId xmlns:a16="http://schemas.microsoft.com/office/drawing/2014/main" id="{3F4E8190-3D4F-4320-8009-BEEEBC61F118}"/>
                </a:ext>
              </a:extLst>
            </p:cNvPr>
            <p:cNvGrpSpPr/>
            <p:nvPr/>
          </p:nvGrpSpPr>
          <p:grpSpPr>
            <a:xfrm>
              <a:off x="7064963" y="2875220"/>
              <a:ext cx="1847872" cy="1131989"/>
              <a:chOff x="7064963" y="2875220"/>
              <a:chExt cx="1847872" cy="1131989"/>
            </a:xfrm>
          </p:grpSpPr>
          <p:sp>
            <p:nvSpPr>
              <p:cNvPr id="12" name="CuadroTexto 11"/>
              <p:cNvSpPr txBox="1"/>
              <p:nvPr/>
            </p:nvSpPr>
            <p:spPr>
              <a:xfrm rot="16200000">
                <a:off x="6668380" y="3339609"/>
                <a:ext cx="1005403" cy="212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7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PD-1+ Tim-3+ (%)</a:t>
                </a:r>
              </a:p>
            </p:txBody>
          </p:sp>
          <p:pic>
            <p:nvPicPr>
              <p:cNvPr id="27" name="Imagen 26">
                <a:extLst>
                  <a:ext uri="{FF2B5EF4-FFF2-40B4-BE49-F238E27FC236}">
                    <a16:creationId xmlns:a16="http://schemas.microsoft.com/office/drawing/2014/main" id="{B70018B8-2E8C-4799-940A-9EACED27CD5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3"/>
              <a:srcRect l="10894" t="11534" b="9055"/>
              <a:stretch/>
            </p:blipFill>
            <p:spPr>
              <a:xfrm>
                <a:off x="7212773" y="2875220"/>
                <a:ext cx="1700062" cy="1131989"/>
              </a:xfrm>
              <a:prstGeom prst="rect">
                <a:avLst/>
              </a:prstGeom>
            </p:spPr>
          </p:pic>
          <p:sp>
            <p:nvSpPr>
              <p:cNvPr id="68" name="Rectángulo 67">
                <a:extLst>
                  <a:ext uri="{FF2B5EF4-FFF2-40B4-BE49-F238E27FC236}">
                    <a16:creationId xmlns:a16="http://schemas.microsoft.com/office/drawing/2014/main" id="{DD6A6EB2-EF86-45F1-BE57-1E90302758B5}"/>
                  </a:ext>
                </a:extLst>
              </p:cNvPr>
              <p:cNvSpPr/>
              <p:nvPr/>
            </p:nvSpPr>
            <p:spPr>
              <a:xfrm>
                <a:off x="7451722" y="3867725"/>
                <a:ext cx="1312964" cy="12723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94" name="Grupo 93">
              <a:extLst>
                <a:ext uri="{FF2B5EF4-FFF2-40B4-BE49-F238E27FC236}">
                  <a16:creationId xmlns:a16="http://schemas.microsoft.com/office/drawing/2014/main" id="{7331C85A-210D-4459-A58C-F840B19097FA}"/>
                </a:ext>
              </a:extLst>
            </p:cNvPr>
            <p:cNvGrpSpPr/>
            <p:nvPr/>
          </p:nvGrpSpPr>
          <p:grpSpPr>
            <a:xfrm>
              <a:off x="3302902" y="2947411"/>
              <a:ext cx="1817354" cy="1030772"/>
              <a:chOff x="3302902" y="2947411"/>
              <a:chExt cx="1817354" cy="1030772"/>
            </a:xfrm>
          </p:grpSpPr>
          <p:grpSp>
            <p:nvGrpSpPr>
              <p:cNvPr id="60" name="Grupo 59">
                <a:extLst>
                  <a:ext uri="{FF2B5EF4-FFF2-40B4-BE49-F238E27FC236}">
                    <a16:creationId xmlns:a16="http://schemas.microsoft.com/office/drawing/2014/main" id="{CFC5C2A7-AFEC-4373-BBA6-D827DBCF8E1D}"/>
                  </a:ext>
                </a:extLst>
              </p:cNvPr>
              <p:cNvGrpSpPr/>
              <p:nvPr/>
            </p:nvGrpSpPr>
            <p:grpSpPr>
              <a:xfrm>
                <a:off x="3302902" y="2947411"/>
                <a:ext cx="1817354" cy="1030772"/>
                <a:chOff x="3302902" y="2947411"/>
                <a:chExt cx="1817354" cy="1030772"/>
              </a:xfrm>
            </p:grpSpPr>
            <p:grpSp>
              <p:nvGrpSpPr>
                <p:cNvPr id="2" name="Grupo 1">
                  <a:extLst>
                    <a:ext uri="{FF2B5EF4-FFF2-40B4-BE49-F238E27FC236}">
                      <a16:creationId xmlns:a16="http://schemas.microsoft.com/office/drawing/2014/main" id="{BD71B113-2B77-4E38-8548-B71459B1CF1C}"/>
                    </a:ext>
                  </a:extLst>
                </p:cNvPr>
                <p:cNvGrpSpPr/>
                <p:nvPr/>
              </p:nvGrpSpPr>
              <p:grpSpPr>
                <a:xfrm>
                  <a:off x="3302902" y="2947411"/>
                  <a:ext cx="1817354" cy="1030772"/>
                  <a:chOff x="3302902" y="2947411"/>
                  <a:chExt cx="1817354" cy="1030772"/>
                </a:xfrm>
              </p:grpSpPr>
              <p:sp>
                <p:nvSpPr>
                  <p:cNvPr id="13" name="CuadroTexto 12"/>
                  <p:cNvSpPr txBox="1"/>
                  <p:nvPr/>
                </p:nvSpPr>
                <p:spPr>
                  <a:xfrm rot="16200000">
                    <a:off x="3081848" y="3280624"/>
                    <a:ext cx="654346" cy="21223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79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(%)</a:t>
                    </a:r>
                  </a:p>
                </p:txBody>
              </p:sp>
              <p:pic>
                <p:nvPicPr>
                  <p:cNvPr id="19" name="Imagen 18">
                    <a:extLst>
                      <a:ext uri="{FF2B5EF4-FFF2-40B4-BE49-F238E27FC236}">
                        <a16:creationId xmlns:a16="http://schemas.microsoft.com/office/drawing/2014/main" id="{868F1612-30FA-41FA-95DD-5911864D35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4"/>
                  <a:srcRect l="9668" t="6777" b="3584"/>
                  <a:stretch/>
                </p:blipFill>
                <p:spPr>
                  <a:xfrm>
                    <a:off x="3426207" y="2947411"/>
                    <a:ext cx="1694049" cy="1030772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8" name="Rectángulo 57">
                  <a:extLst>
                    <a:ext uri="{FF2B5EF4-FFF2-40B4-BE49-F238E27FC236}">
                      <a16:creationId xmlns:a16="http://schemas.microsoft.com/office/drawing/2014/main" id="{0CC18A90-7801-4316-81DD-835C73CEF55D}"/>
                    </a:ext>
                  </a:extLst>
                </p:cNvPr>
                <p:cNvSpPr/>
                <p:nvPr/>
              </p:nvSpPr>
              <p:spPr>
                <a:xfrm>
                  <a:off x="3644296" y="3849412"/>
                  <a:ext cx="1312964" cy="127234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82" name="Rectángulo 81">
                <a:extLst>
                  <a:ext uri="{FF2B5EF4-FFF2-40B4-BE49-F238E27FC236}">
                    <a16:creationId xmlns:a16="http://schemas.microsoft.com/office/drawing/2014/main" id="{AE1B4F64-EF2F-4302-9C66-BCB947577233}"/>
                  </a:ext>
                </a:extLst>
              </p:cNvPr>
              <p:cNvSpPr/>
              <p:nvPr/>
            </p:nvSpPr>
            <p:spPr>
              <a:xfrm>
                <a:off x="3599340" y="3899724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86" name="Rectángulo 85">
                <a:extLst>
                  <a:ext uri="{FF2B5EF4-FFF2-40B4-BE49-F238E27FC236}">
                    <a16:creationId xmlns:a16="http://schemas.microsoft.com/office/drawing/2014/main" id="{0918F895-6B28-47A1-B2C6-E683127CDC7F}"/>
                  </a:ext>
                </a:extLst>
              </p:cNvPr>
              <p:cNvSpPr/>
              <p:nvPr/>
            </p:nvSpPr>
            <p:spPr>
              <a:xfrm>
                <a:off x="3988808" y="3893191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88" name="Rectángulo 87">
                <a:extLst>
                  <a:ext uri="{FF2B5EF4-FFF2-40B4-BE49-F238E27FC236}">
                    <a16:creationId xmlns:a16="http://schemas.microsoft.com/office/drawing/2014/main" id="{0496FE54-CC4A-44CC-8D51-0200678378AC}"/>
                  </a:ext>
                </a:extLst>
              </p:cNvPr>
              <p:cNvSpPr/>
              <p:nvPr/>
            </p:nvSpPr>
            <p:spPr>
              <a:xfrm>
                <a:off x="4340320" y="3897843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90" name="Rectángulo 89">
                <a:extLst>
                  <a:ext uri="{FF2B5EF4-FFF2-40B4-BE49-F238E27FC236}">
                    <a16:creationId xmlns:a16="http://schemas.microsoft.com/office/drawing/2014/main" id="{00A41DF9-53F8-4A26-A1A8-01D7390D13EF}"/>
                  </a:ext>
                </a:extLst>
              </p:cNvPr>
              <p:cNvSpPr/>
              <p:nvPr/>
            </p:nvSpPr>
            <p:spPr>
              <a:xfrm>
                <a:off x="4687291" y="3892755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sp>
          <p:nvSpPr>
            <p:cNvPr id="98" name="Rectángulo 97">
              <a:extLst>
                <a:ext uri="{FF2B5EF4-FFF2-40B4-BE49-F238E27FC236}">
                  <a16:creationId xmlns:a16="http://schemas.microsoft.com/office/drawing/2014/main" id="{9CA4B11A-4B68-4B91-A44C-921A34F62FA5}"/>
                </a:ext>
              </a:extLst>
            </p:cNvPr>
            <p:cNvSpPr/>
            <p:nvPr/>
          </p:nvSpPr>
          <p:spPr>
            <a:xfrm>
              <a:off x="5526062" y="391184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99" name="Rectángulo 98">
              <a:extLst>
                <a:ext uri="{FF2B5EF4-FFF2-40B4-BE49-F238E27FC236}">
                  <a16:creationId xmlns:a16="http://schemas.microsoft.com/office/drawing/2014/main" id="{AF302E31-6950-404A-8B75-B72850A1381C}"/>
                </a:ext>
              </a:extLst>
            </p:cNvPr>
            <p:cNvSpPr/>
            <p:nvPr/>
          </p:nvSpPr>
          <p:spPr>
            <a:xfrm>
              <a:off x="5915530" y="3905315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03" name="Rectángulo 102">
              <a:extLst>
                <a:ext uri="{FF2B5EF4-FFF2-40B4-BE49-F238E27FC236}">
                  <a16:creationId xmlns:a16="http://schemas.microsoft.com/office/drawing/2014/main" id="{A0BAE7CD-BA39-4202-BFF1-5A714B2F38BE}"/>
                </a:ext>
              </a:extLst>
            </p:cNvPr>
            <p:cNvSpPr/>
            <p:nvPr/>
          </p:nvSpPr>
          <p:spPr>
            <a:xfrm>
              <a:off x="6267042" y="3909967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105" name="Rectángulo 104">
              <a:extLst>
                <a:ext uri="{FF2B5EF4-FFF2-40B4-BE49-F238E27FC236}">
                  <a16:creationId xmlns:a16="http://schemas.microsoft.com/office/drawing/2014/main" id="{4A266471-163D-499E-9A56-F43E7F37E626}"/>
                </a:ext>
              </a:extLst>
            </p:cNvPr>
            <p:cNvSpPr/>
            <p:nvPr/>
          </p:nvSpPr>
          <p:spPr>
            <a:xfrm>
              <a:off x="6638074" y="3904879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107" name="Rectángulo 106">
              <a:extLst>
                <a:ext uri="{FF2B5EF4-FFF2-40B4-BE49-F238E27FC236}">
                  <a16:creationId xmlns:a16="http://schemas.microsoft.com/office/drawing/2014/main" id="{E2EF0C60-CEC8-47E6-A34F-45264F1921F1}"/>
                </a:ext>
              </a:extLst>
            </p:cNvPr>
            <p:cNvSpPr/>
            <p:nvPr/>
          </p:nvSpPr>
          <p:spPr>
            <a:xfrm>
              <a:off x="7409625" y="391184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110" name="Rectángulo 109">
              <a:extLst>
                <a:ext uri="{FF2B5EF4-FFF2-40B4-BE49-F238E27FC236}">
                  <a16:creationId xmlns:a16="http://schemas.microsoft.com/office/drawing/2014/main" id="{E3EA8BEC-FA89-4A75-80AE-7081B47DA5DB}"/>
                </a:ext>
              </a:extLst>
            </p:cNvPr>
            <p:cNvSpPr/>
            <p:nvPr/>
          </p:nvSpPr>
          <p:spPr>
            <a:xfrm>
              <a:off x="7799093" y="3905315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12" name="Rectángulo 111">
              <a:extLst>
                <a:ext uri="{FF2B5EF4-FFF2-40B4-BE49-F238E27FC236}">
                  <a16:creationId xmlns:a16="http://schemas.microsoft.com/office/drawing/2014/main" id="{4A39C659-9B68-4173-8B84-D5A90AE3EBEE}"/>
                </a:ext>
              </a:extLst>
            </p:cNvPr>
            <p:cNvSpPr/>
            <p:nvPr/>
          </p:nvSpPr>
          <p:spPr>
            <a:xfrm>
              <a:off x="8150605" y="3909967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114" name="Rectángulo 113">
              <a:extLst>
                <a:ext uri="{FF2B5EF4-FFF2-40B4-BE49-F238E27FC236}">
                  <a16:creationId xmlns:a16="http://schemas.microsoft.com/office/drawing/2014/main" id="{F01BEF3B-297B-4411-B1D6-03155C42CED6}"/>
                </a:ext>
              </a:extLst>
            </p:cNvPr>
            <p:cNvSpPr/>
            <p:nvPr/>
          </p:nvSpPr>
          <p:spPr>
            <a:xfrm>
              <a:off x="8497576" y="3904879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116" name="Rectángulo 115">
              <a:extLst>
                <a:ext uri="{FF2B5EF4-FFF2-40B4-BE49-F238E27FC236}">
                  <a16:creationId xmlns:a16="http://schemas.microsoft.com/office/drawing/2014/main" id="{C50F457F-B1E5-4981-B2F5-6845C4B9D513}"/>
                </a:ext>
              </a:extLst>
            </p:cNvPr>
            <p:cNvSpPr/>
            <p:nvPr/>
          </p:nvSpPr>
          <p:spPr>
            <a:xfrm>
              <a:off x="3613318" y="5134399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118" name="Rectángulo 117">
              <a:extLst>
                <a:ext uri="{FF2B5EF4-FFF2-40B4-BE49-F238E27FC236}">
                  <a16:creationId xmlns:a16="http://schemas.microsoft.com/office/drawing/2014/main" id="{99860473-690F-40DC-9FAB-8DC93C86549D}"/>
                </a:ext>
              </a:extLst>
            </p:cNvPr>
            <p:cNvSpPr/>
            <p:nvPr/>
          </p:nvSpPr>
          <p:spPr>
            <a:xfrm>
              <a:off x="4002786" y="5127866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20" name="Rectángulo 119">
              <a:extLst>
                <a:ext uri="{FF2B5EF4-FFF2-40B4-BE49-F238E27FC236}">
                  <a16:creationId xmlns:a16="http://schemas.microsoft.com/office/drawing/2014/main" id="{6677EE72-BBE0-4CB4-AE16-B1F9EE06ABB3}"/>
                </a:ext>
              </a:extLst>
            </p:cNvPr>
            <p:cNvSpPr/>
            <p:nvPr/>
          </p:nvSpPr>
          <p:spPr>
            <a:xfrm>
              <a:off x="4354298" y="513251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124" name="Rectángulo 123">
              <a:extLst>
                <a:ext uri="{FF2B5EF4-FFF2-40B4-BE49-F238E27FC236}">
                  <a16:creationId xmlns:a16="http://schemas.microsoft.com/office/drawing/2014/main" id="{C8A8FE11-C1F4-4324-B9EE-C56EEBB14E1B}"/>
                </a:ext>
              </a:extLst>
            </p:cNvPr>
            <p:cNvSpPr/>
            <p:nvPr/>
          </p:nvSpPr>
          <p:spPr>
            <a:xfrm>
              <a:off x="4701269" y="5127430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128" name="Rectángulo 127">
              <a:extLst>
                <a:ext uri="{FF2B5EF4-FFF2-40B4-BE49-F238E27FC236}">
                  <a16:creationId xmlns:a16="http://schemas.microsoft.com/office/drawing/2014/main" id="{F79DB6FA-BD0A-4795-8EC9-39DCE3210DBA}"/>
                </a:ext>
              </a:extLst>
            </p:cNvPr>
            <p:cNvSpPr/>
            <p:nvPr/>
          </p:nvSpPr>
          <p:spPr>
            <a:xfrm>
              <a:off x="5531417" y="5136011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174" name="Rectángulo 173">
              <a:extLst>
                <a:ext uri="{FF2B5EF4-FFF2-40B4-BE49-F238E27FC236}">
                  <a16:creationId xmlns:a16="http://schemas.microsoft.com/office/drawing/2014/main" id="{27067C73-7BDF-4B81-9417-FB26EEE04C29}"/>
                </a:ext>
              </a:extLst>
            </p:cNvPr>
            <p:cNvSpPr/>
            <p:nvPr/>
          </p:nvSpPr>
          <p:spPr>
            <a:xfrm>
              <a:off x="5920885" y="512947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78" name="Rectángulo 177">
              <a:extLst>
                <a:ext uri="{FF2B5EF4-FFF2-40B4-BE49-F238E27FC236}">
                  <a16:creationId xmlns:a16="http://schemas.microsoft.com/office/drawing/2014/main" id="{A7688BDE-5989-4003-ABAB-3FA2E0D61173}"/>
                </a:ext>
              </a:extLst>
            </p:cNvPr>
            <p:cNvSpPr/>
            <p:nvPr/>
          </p:nvSpPr>
          <p:spPr>
            <a:xfrm>
              <a:off x="6272397" y="5134130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180" name="Rectángulo 179">
              <a:extLst>
                <a:ext uri="{FF2B5EF4-FFF2-40B4-BE49-F238E27FC236}">
                  <a16:creationId xmlns:a16="http://schemas.microsoft.com/office/drawing/2014/main" id="{355AAF76-F130-4F1A-A6FE-FED49789BCB7}"/>
                </a:ext>
              </a:extLst>
            </p:cNvPr>
            <p:cNvSpPr/>
            <p:nvPr/>
          </p:nvSpPr>
          <p:spPr>
            <a:xfrm>
              <a:off x="6619368" y="5129042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182" name="Rectángulo 181">
              <a:extLst>
                <a:ext uri="{FF2B5EF4-FFF2-40B4-BE49-F238E27FC236}">
                  <a16:creationId xmlns:a16="http://schemas.microsoft.com/office/drawing/2014/main" id="{266AE127-60BA-467E-B65F-E1B8B127966B}"/>
                </a:ext>
              </a:extLst>
            </p:cNvPr>
            <p:cNvSpPr/>
            <p:nvPr/>
          </p:nvSpPr>
          <p:spPr>
            <a:xfrm>
              <a:off x="7431610" y="5136011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184" name="Rectángulo 183">
              <a:extLst>
                <a:ext uri="{FF2B5EF4-FFF2-40B4-BE49-F238E27FC236}">
                  <a16:creationId xmlns:a16="http://schemas.microsoft.com/office/drawing/2014/main" id="{F4F31BA6-E418-4186-999A-A7D37FCF3BFE}"/>
                </a:ext>
              </a:extLst>
            </p:cNvPr>
            <p:cNvSpPr/>
            <p:nvPr/>
          </p:nvSpPr>
          <p:spPr>
            <a:xfrm>
              <a:off x="7821078" y="512947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88" name="Rectángulo 187">
              <a:extLst>
                <a:ext uri="{FF2B5EF4-FFF2-40B4-BE49-F238E27FC236}">
                  <a16:creationId xmlns:a16="http://schemas.microsoft.com/office/drawing/2014/main" id="{C39667B0-97EF-4321-8A94-4E81356AB208}"/>
                </a:ext>
              </a:extLst>
            </p:cNvPr>
            <p:cNvSpPr/>
            <p:nvPr/>
          </p:nvSpPr>
          <p:spPr>
            <a:xfrm>
              <a:off x="8172590" y="5134130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204" name="Rectángulo 203">
              <a:extLst>
                <a:ext uri="{FF2B5EF4-FFF2-40B4-BE49-F238E27FC236}">
                  <a16:creationId xmlns:a16="http://schemas.microsoft.com/office/drawing/2014/main" id="{814442C3-02DD-4DA8-A399-A6D6E9BFA761}"/>
                </a:ext>
              </a:extLst>
            </p:cNvPr>
            <p:cNvSpPr/>
            <p:nvPr/>
          </p:nvSpPr>
          <p:spPr>
            <a:xfrm>
              <a:off x="8519561" y="5129042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3200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4709EF22-F5BE-4567-8DA4-067D0D3033B6}"/>
              </a:ext>
            </a:extLst>
          </p:cNvPr>
          <p:cNvGrpSpPr/>
          <p:nvPr/>
        </p:nvGrpSpPr>
        <p:grpSpPr>
          <a:xfrm>
            <a:off x="3140197" y="261989"/>
            <a:ext cx="7132169" cy="6717528"/>
            <a:chOff x="3094125" y="63967"/>
            <a:chExt cx="7132169" cy="6717528"/>
          </a:xfrm>
        </p:grpSpPr>
        <p:pic>
          <p:nvPicPr>
            <p:cNvPr id="263" name="Imagen 262">
              <a:extLst>
                <a:ext uri="{FF2B5EF4-FFF2-40B4-BE49-F238E27FC236}">
                  <a16:creationId xmlns:a16="http://schemas.microsoft.com/office/drawing/2014/main" id="{631FC4E1-0441-4477-B42B-6B95105B4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65640" y="1693010"/>
              <a:ext cx="1096717" cy="1039973"/>
            </a:xfrm>
            <a:prstGeom prst="rect">
              <a:avLst/>
            </a:prstGeom>
          </p:spPr>
        </p:pic>
        <p:cxnSp>
          <p:nvCxnSpPr>
            <p:cNvPr id="192" name="Conector recto de flecha 191">
              <a:extLst>
                <a:ext uri="{FF2B5EF4-FFF2-40B4-BE49-F238E27FC236}">
                  <a16:creationId xmlns:a16="http://schemas.microsoft.com/office/drawing/2014/main" id="{67F4E717-A4E4-4B9E-A4E2-296364332D52}"/>
                </a:ext>
              </a:extLst>
            </p:cNvPr>
            <p:cNvCxnSpPr/>
            <p:nvPr/>
          </p:nvCxnSpPr>
          <p:spPr>
            <a:xfrm>
              <a:off x="6066740" y="2679969"/>
              <a:ext cx="2821086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CuadroTexto 195">
              <a:extLst>
                <a:ext uri="{FF2B5EF4-FFF2-40B4-BE49-F238E27FC236}">
                  <a16:creationId xmlns:a16="http://schemas.microsoft.com/office/drawing/2014/main" id="{D0166069-28AB-44C4-A072-ACF7923C8CBB}"/>
                </a:ext>
              </a:extLst>
            </p:cNvPr>
            <p:cNvSpPr txBox="1"/>
            <p:nvPr/>
          </p:nvSpPr>
          <p:spPr>
            <a:xfrm>
              <a:off x="7218856" y="2564849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tSNE1</a:t>
              </a:r>
            </a:p>
          </p:txBody>
        </p:sp>
        <p:cxnSp>
          <p:nvCxnSpPr>
            <p:cNvPr id="194" name="Conector recto de flecha 193">
              <a:extLst>
                <a:ext uri="{FF2B5EF4-FFF2-40B4-BE49-F238E27FC236}">
                  <a16:creationId xmlns:a16="http://schemas.microsoft.com/office/drawing/2014/main" id="{6A47CCF3-AEBB-4184-B15E-2D6AF953A013}"/>
                </a:ext>
              </a:extLst>
            </p:cNvPr>
            <p:cNvCxnSpPr/>
            <p:nvPr/>
          </p:nvCxnSpPr>
          <p:spPr>
            <a:xfrm flipV="1">
              <a:off x="5964599" y="486096"/>
              <a:ext cx="0" cy="209269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F317CE77-97CD-486C-896A-B69F2A07E178}"/>
                </a:ext>
              </a:extLst>
            </p:cNvPr>
            <p:cNvSpPr txBox="1"/>
            <p:nvPr/>
          </p:nvSpPr>
          <p:spPr>
            <a:xfrm rot="16200000">
              <a:off x="5621443" y="1408428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tSNE2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47368CA8-38BE-4DD2-9676-72FBC1546844}"/>
                </a:ext>
              </a:extLst>
            </p:cNvPr>
            <p:cNvSpPr txBox="1"/>
            <p:nvPr/>
          </p:nvSpPr>
          <p:spPr>
            <a:xfrm>
              <a:off x="6010579" y="305790"/>
              <a:ext cx="5453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DNAM-PE</a:t>
              </a:r>
            </a:p>
          </p:txBody>
        </p:sp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E3884289-37BC-4632-A5EB-911AD852F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21218" y="534594"/>
              <a:ext cx="1096717" cy="986363"/>
            </a:xfrm>
            <a:prstGeom prst="rect">
              <a:avLst/>
            </a:prstGeom>
          </p:spPr>
        </p:pic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870E3C89-8FA4-4326-9463-14F805AF6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4181" y="529531"/>
              <a:ext cx="1072575" cy="991426"/>
            </a:xfrm>
            <a:prstGeom prst="rect">
              <a:avLst/>
            </a:prstGeom>
          </p:spPr>
        </p:pic>
        <p:pic>
          <p:nvPicPr>
            <p:cNvPr id="65" name="Imagen 64">
              <a:extLst>
                <a:ext uri="{FF2B5EF4-FFF2-40B4-BE49-F238E27FC236}">
                  <a16:creationId xmlns:a16="http://schemas.microsoft.com/office/drawing/2014/main" id="{B4FF468C-A1D1-4531-AA47-A19AE5AD0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4044" y="1700676"/>
              <a:ext cx="1072570" cy="1022066"/>
            </a:xfrm>
            <a:prstGeom prst="rect">
              <a:avLst/>
            </a:prstGeom>
          </p:spPr>
        </p:pic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B0FFA663-D0E6-4CFF-BA4A-2455F30A7814}"/>
                </a:ext>
              </a:extLst>
            </p:cNvPr>
            <p:cNvSpPr txBox="1"/>
            <p:nvPr/>
          </p:nvSpPr>
          <p:spPr>
            <a:xfrm>
              <a:off x="7152127" y="293298"/>
              <a:ext cx="56778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TIGIT-APC</a:t>
              </a:r>
            </a:p>
          </p:txBody>
        </p:sp>
        <p:sp>
          <p:nvSpPr>
            <p:cNvPr id="81" name="CuadroTexto 80">
              <a:extLst>
                <a:ext uri="{FF2B5EF4-FFF2-40B4-BE49-F238E27FC236}">
                  <a16:creationId xmlns:a16="http://schemas.microsoft.com/office/drawing/2014/main" id="{4BB10EEC-E198-4345-AF8E-8498CD00AA00}"/>
                </a:ext>
              </a:extLst>
            </p:cNvPr>
            <p:cNvSpPr txBox="1"/>
            <p:nvPr/>
          </p:nvSpPr>
          <p:spPr>
            <a:xfrm>
              <a:off x="6465257" y="290276"/>
              <a:ext cx="81304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NKG2D-APC-Cy7</a:t>
              </a:r>
            </a:p>
          </p:txBody>
        </p: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BC5BDCA4-46F7-4421-A6F6-902933E8B115}"/>
                </a:ext>
              </a:extLst>
            </p:cNvPr>
            <p:cNvSpPr txBox="1"/>
            <p:nvPr/>
          </p:nvSpPr>
          <p:spPr>
            <a:xfrm>
              <a:off x="7668047" y="285917"/>
              <a:ext cx="59824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PD1-BV421</a:t>
              </a:r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5D44DBB6-0D94-4A01-AD67-7A2E4F32037C}"/>
                </a:ext>
              </a:extLst>
            </p:cNvPr>
            <p:cNvSpPr txBox="1"/>
            <p:nvPr/>
          </p:nvSpPr>
          <p:spPr>
            <a:xfrm>
              <a:off x="8228754" y="294678"/>
              <a:ext cx="6479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Tim-3 BV510</a:t>
              </a:r>
            </a:p>
          </p:txBody>
        </p: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D91B200D-72AB-4360-A4AA-9FBBE9B4EDFE}"/>
                </a:ext>
              </a:extLst>
            </p:cNvPr>
            <p:cNvSpPr txBox="1"/>
            <p:nvPr/>
          </p:nvSpPr>
          <p:spPr>
            <a:xfrm>
              <a:off x="8732895" y="580950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93" name="CuadroTexto 92">
              <a:extLst>
                <a:ext uri="{FF2B5EF4-FFF2-40B4-BE49-F238E27FC236}">
                  <a16:creationId xmlns:a16="http://schemas.microsoft.com/office/drawing/2014/main" id="{612728F9-DECC-46AE-A17F-89C5853F296F}"/>
                </a:ext>
              </a:extLst>
            </p:cNvPr>
            <p:cNvSpPr txBox="1"/>
            <p:nvPr/>
          </p:nvSpPr>
          <p:spPr>
            <a:xfrm>
              <a:off x="8732895" y="1663141"/>
              <a:ext cx="385042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816E11DD-E10A-490C-A5C8-73CE7946A224}"/>
                </a:ext>
              </a:extLst>
            </p:cNvPr>
            <p:cNvSpPr txBox="1"/>
            <p:nvPr/>
          </p:nvSpPr>
          <p:spPr>
            <a:xfrm>
              <a:off x="8736903" y="2256691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C939797-6949-41DF-8A92-F866D5DFA4B8}"/>
                </a:ext>
              </a:extLst>
            </p:cNvPr>
            <p:cNvSpPr txBox="1"/>
            <p:nvPr/>
          </p:nvSpPr>
          <p:spPr>
            <a:xfrm>
              <a:off x="3773112" y="2655743"/>
              <a:ext cx="53893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CD3-FITC</a:t>
              </a:r>
            </a:p>
          </p:txBody>
        </p: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22C50F64-72C4-47A1-BCFB-691945DB0FD8}"/>
                </a:ext>
              </a:extLst>
            </p:cNvPr>
            <p:cNvSpPr txBox="1"/>
            <p:nvPr/>
          </p:nvSpPr>
          <p:spPr>
            <a:xfrm>
              <a:off x="4756746" y="2651088"/>
              <a:ext cx="873957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CD16-PerCP-Cy5.5</a:t>
              </a:r>
            </a:p>
          </p:txBody>
        </p:sp>
        <p:sp>
          <p:nvSpPr>
            <p:cNvPr id="129" name="CuadroTexto 128">
              <a:extLst>
                <a:ext uri="{FF2B5EF4-FFF2-40B4-BE49-F238E27FC236}">
                  <a16:creationId xmlns:a16="http://schemas.microsoft.com/office/drawing/2014/main" id="{B482D796-3BE0-4839-8CDB-764DA787C281}"/>
                </a:ext>
              </a:extLst>
            </p:cNvPr>
            <p:cNvSpPr txBox="1"/>
            <p:nvPr/>
          </p:nvSpPr>
          <p:spPr>
            <a:xfrm rot="16200000">
              <a:off x="4246818" y="2091357"/>
              <a:ext cx="679994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CD56-PE-Cy7</a:t>
              </a:r>
            </a:p>
          </p:txBody>
        </p:sp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E3CEB0FF-022D-459C-9C4E-42D12AD52CB5}"/>
                </a:ext>
              </a:extLst>
            </p:cNvPr>
            <p:cNvSpPr txBox="1"/>
            <p:nvPr/>
          </p:nvSpPr>
          <p:spPr>
            <a:xfrm rot="16200000">
              <a:off x="3192709" y="903215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86ADBD6F-3DAE-4246-9DBE-00222C0E7E73}"/>
                </a:ext>
              </a:extLst>
            </p:cNvPr>
            <p:cNvSpPr txBox="1"/>
            <p:nvPr/>
          </p:nvSpPr>
          <p:spPr>
            <a:xfrm rot="16200000">
              <a:off x="4363698" y="895865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834A6D81-510D-4AAF-B3D5-082DC300C148}"/>
                </a:ext>
              </a:extLst>
            </p:cNvPr>
            <p:cNvSpPr txBox="1"/>
            <p:nvPr/>
          </p:nvSpPr>
          <p:spPr>
            <a:xfrm rot="16200000">
              <a:off x="3191107" y="2027042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9492A7B0-DEEC-40D6-A490-1288B2E256CE}"/>
                </a:ext>
              </a:extLst>
            </p:cNvPr>
            <p:cNvSpPr txBox="1"/>
            <p:nvPr/>
          </p:nvSpPr>
          <p:spPr>
            <a:xfrm>
              <a:off x="4982998" y="1482615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3C6E1BF0-414B-4669-A388-3F0CF137EA95}"/>
                </a:ext>
              </a:extLst>
            </p:cNvPr>
            <p:cNvSpPr txBox="1"/>
            <p:nvPr/>
          </p:nvSpPr>
          <p:spPr>
            <a:xfrm>
              <a:off x="3831410" y="1464741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37314926-D918-4209-9101-49208D42FE9B}"/>
                </a:ext>
              </a:extLst>
            </p:cNvPr>
            <p:cNvSpPr txBox="1"/>
            <p:nvPr/>
          </p:nvSpPr>
          <p:spPr>
            <a:xfrm>
              <a:off x="3677887" y="1854464"/>
              <a:ext cx="404278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26.6%</a:t>
              </a:r>
            </a:p>
          </p:txBody>
        </p:sp>
        <p:sp>
          <p:nvSpPr>
            <p:cNvPr id="143" name="CuadroTexto 142">
              <a:extLst>
                <a:ext uri="{FF2B5EF4-FFF2-40B4-BE49-F238E27FC236}">
                  <a16:creationId xmlns:a16="http://schemas.microsoft.com/office/drawing/2014/main" id="{ED380CF8-C646-44BC-9A60-3B128EF82F18}"/>
                </a:ext>
              </a:extLst>
            </p:cNvPr>
            <p:cNvSpPr txBox="1"/>
            <p:nvPr/>
          </p:nvSpPr>
          <p:spPr>
            <a:xfrm>
              <a:off x="4698883" y="1602257"/>
              <a:ext cx="418704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</p:txBody>
        </p:sp>
        <p:sp>
          <p:nvSpPr>
            <p:cNvPr id="145" name="CuadroTexto 144">
              <a:extLst>
                <a:ext uri="{FF2B5EF4-FFF2-40B4-BE49-F238E27FC236}">
                  <a16:creationId xmlns:a16="http://schemas.microsoft.com/office/drawing/2014/main" id="{C656DB70-1233-4C8B-B497-FB49CC605146}"/>
                </a:ext>
              </a:extLst>
            </p:cNvPr>
            <p:cNvSpPr txBox="1"/>
            <p:nvPr/>
          </p:nvSpPr>
          <p:spPr>
            <a:xfrm>
              <a:off x="4973401" y="1182178"/>
              <a:ext cx="665567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79.4%</a:t>
              </a:r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205C6A1F-8E89-4367-8F65-05CB867AA23A}"/>
                </a:ext>
              </a:extLst>
            </p:cNvPr>
            <p:cNvSpPr txBox="1"/>
            <p:nvPr/>
          </p:nvSpPr>
          <p:spPr>
            <a:xfrm>
              <a:off x="3547172" y="1606798"/>
              <a:ext cx="801823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49" name="CuadroTexto 148">
              <a:extLst>
                <a:ext uri="{FF2B5EF4-FFF2-40B4-BE49-F238E27FC236}">
                  <a16:creationId xmlns:a16="http://schemas.microsoft.com/office/drawing/2014/main" id="{1CA5806A-8637-4A55-A5B1-2037B0F1AF54}"/>
                </a:ext>
              </a:extLst>
            </p:cNvPr>
            <p:cNvSpPr txBox="1"/>
            <p:nvPr/>
          </p:nvSpPr>
          <p:spPr>
            <a:xfrm>
              <a:off x="4694838" y="407507"/>
              <a:ext cx="601447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C9E1EE99-A08F-4469-92F3-2B668B354CDD}"/>
                </a:ext>
              </a:extLst>
            </p:cNvPr>
            <p:cNvSpPr txBox="1"/>
            <p:nvPr/>
          </p:nvSpPr>
          <p:spPr>
            <a:xfrm>
              <a:off x="3655725" y="899063"/>
              <a:ext cx="506870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97.5 %</a:t>
              </a:r>
            </a:p>
          </p:txBody>
        </p:sp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D6946813-6178-4864-A110-69E24DE0C544}"/>
                </a:ext>
              </a:extLst>
            </p:cNvPr>
            <p:cNvSpPr txBox="1"/>
            <p:nvPr/>
          </p:nvSpPr>
          <p:spPr>
            <a:xfrm>
              <a:off x="4747330" y="1708080"/>
              <a:ext cx="922047" cy="340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779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dim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CD16</a:t>
              </a:r>
              <a:r>
                <a:rPr lang="es-MX" sz="779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bright</a:t>
              </a:r>
              <a:r>
                <a:rPr lang="es-MX" sz="866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MX" sz="1212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1212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     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41.1%</a:t>
              </a:r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A1D9A734-053E-4EEA-9356-AF959ACE2448}"/>
                </a:ext>
              </a:extLst>
            </p:cNvPr>
            <p:cNvSpPr txBox="1"/>
            <p:nvPr/>
          </p:nvSpPr>
          <p:spPr>
            <a:xfrm>
              <a:off x="3094125" y="71968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  <p:sp>
          <p:nvSpPr>
            <p:cNvPr id="158" name="Rectángulo 157">
              <a:extLst>
                <a:ext uri="{FF2B5EF4-FFF2-40B4-BE49-F238E27FC236}">
                  <a16:creationId xmlns:a16="http://schemas.microsoft.com/office/drawing/2014/main" id="{9AF68223-B6D6-4DC9-BB5A-BEA8D5B132CE}"/>
                </a:ext>
              </a:extLst>
            </p:cNvPr>
            <p:cNvSpPr/>
            <p:nvPr/>
          </p:nvSpPr>
          <p:spPr>
            <a:xfrm>
              <a:off x="3307431" y="441306"/>
              <a:ext cx="2400946" cy="236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559"/>
            </a:p>
          </p:txBody>
        </p:sp>
        <p:sp>
          <p:nvSpPr>
            <p:cNvPr id="160" name="CuadroTexto 159">
              <a:extLst>
                <a:ext uri="{FF2B5EF4-FFF2-40B4-BE49-F238E27FC236}">
                  <a16:creationId xmlns:a16="http://schemas.microsoft.com/office/drawing/2014/main" id="{F2732D01-9B5C-40E5-A638-5B5583C3F377}"/>
                </a:ext>
              </a:extLst>
            </p:cNvPr>
            <p:cNvSpPr txBox="1"/>
            <p:nvPr/>
          </p:nvSpPr>
          <p:spPr>
            <a:xfrm>
              <a:off x="5658325" y="89342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B)</a:t>
              </a:r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4A6208CE-4445-4BDA-9428-C9699F8AB033}"/>
                </a:ext>
              </a:extLst>
            </p:cNvPr>
            <p:cNvSpPr txBox="1"/>
            <p:nvPr/>
          </p:nvSpPr>
          <p:spPr>
            <a:xfrm>
              <a:off x="8732895" y="1086333"/>
              <a:ext cx="370614" cy="252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CCB9A1EE-5343-441B-91FC-27EA2D1D3C05}"/>
                </a:ext>
              </a:extLst>
            </p:cNvPr>
            <p:cNvSpPr txBox="1"/>
            <p:nvPr/>
          </p:nvSpPr>
          <p:spPr>
            <a:xfrm>
              <a:off x="7369653" y="3854056"/>
              <a:ext cx="303288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J)</a:t>
              </a:r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23B011EE-A93C-4C3B-9775-1EC385AB5CD3}"/>
                </a:ext>
              </a:extLst>
            </p:cNvPr>
            <p:cNvSpPr txBox="1"/>
            <p:nvPr/>
          </p:nvSpPr>
          <p:spPr>
            <a:xfrm>
              <a:off x="3231032" y="2797136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C)</a:t>
              </a: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EAFA0D3C-3A8D-4331-A57A-6B3AEF400B23}"/>
                </a:ext>
              </a:extLst>
            </p:cNvPr>
            <p:cNvSpPr txBox="1"/>
            <p:nvPr/>
          </p:nvSpPr>
          <p:spPr>
            <a:xfrm>
              <a:off x="4531127" y="2793286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D)</a:t>
              </a:r>
            </a:p>
          </p:txBody>
        </p:sp>
        <p:sp>
          <p:nvSpPr>
            <p:cNvPr id="168" name="CuadroTexto 167">
              <a:extLst>
                <a:ext uri="{FF2B5EF4-FFF2-40B4-BE49-F238E27FC236}">
                  <a16:creationId xmlns:a16="http://schemas.microsoft.com/office/drawing/2014/main" id="{5521B997-7C9A-4D57-B77A-95B2B194C0B7}"/>
                </a:ext>
              </a:extLst>
            </p:cNvPr>
            <p:cNvSpPr txBox="1"/>
            <p:nvPr/>
          </p:nvSpPr>
          <p:spPr>
            <a:xfrm>
              <a:off x="5941189" y="2802337"/>
              <a:ext cx="31771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E)</a:t>
              </a:r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:a16="http://schemas.microsoft.com/office/drawing/2014/main" id="{D44F7B82-C918-4061-B922-A61F2B0028D3}"/>
                </a:ext>
              </a:extLst>
            </p:cNvPr>
            <p:cNvSpPr txBox="1"/>
            <p:nvPr/>
          </p:nvSpPr>
          <p:spPr>
            <a:xfrm>
              <a:off x="7307104" y="2797677"/>
              <a:ext cx="311304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F)</a:t>
              </a:r>
            </a:p>
          </p:txBody>
        </p:sp>
        <p:sp>
          <p:nvSpPr>
            <p:cNvPr id="172" name="CuadroTexto 171">
              <a:extLst>
                <a:ext uri="{FF2B5EF4-FFF2-40B4-BE49-F238E27FC236}">
                  <a16:creationId xmlns:a16="http://schemas.microsoft.com/office/drawing/2014/main" id="{08390924-D254-43AF-BC5F-858BA89203AF}"/>
                </a:ext>
              </a:extLst>
            </p:cNvPr>
            <p:cNvSpPr txBox="1"/>
            <p:nvPr/>
          </p:nvSpPr>
          <p:spPr>
            <a:xfrm>
              <a:off x="3237010" y="3839499"/>
              <a:ext cx="33374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G)</a:t>
              </a:r>
            </a:p>
          </p:txBody>
        </p:sp>
        <p:sp>
          <p:nvSpPr>
            <p:cNvPr id="176" name="CuadroTexto 175">
              <a:extLst>
                <a:ext uri="{FF2B5EF4-FFF2-40B4-BE49-F238E27FC236}">
                  <a16:creationId xmlns:a16="http://schemas.microsoft.com/office/drawing/2014/main" id="{352EA450-C591-40B7-959E-3D948540F54F}"/>
                </a:ext>
              </a:extLst>
            </p:cNvPr>
            <p:cNvSpPr txBox="1"/>
            <p:nvPr/>
          </p:nvSpPr>
          <p:spPr>
            <a:xfrm>
              <a:off x="4553483" y="3846349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H)</a:t>
              </a:r>
            </a:p>
          </p:txBody>
        </p:sp>
        <p:sp>
          <p:nvSpPr>
            <p:cNvPr id="186" name="CuadroTexto 185">
              <a:extLst>
                <a:ext uri="{FF2B5EF4-FFF2-40B4-BE49-F238E27FC236}">
                  <a16:creationId xmlns:a16="http://schemas.microsoft.com/office/drawing/2014/main" id="{580A7BB3-627F-45DD-80C2-06A2449B501B}"/>
                </a:ext>
              </a:extLst>
            </p:cNvPr>
            <p:cNvSpPr txBox="1"/>
            <p:nvPr/>
          </p:nvSpPr>
          <p:spPr>
            <a:xfrm>
              <a:off x="5978983" y="3848866"/>
              <a:ext cx="26642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I)</a:t>
              </a:r>
            </a:p>
          </p:txBody>
        </p:sp>
        <p:pic>
          <p:nvPicPr>
            <p:cNvPr id="190" name="Imagen 189">
              <a:extLst>
                <a:ext uri="{FF2B5EF4-FFF2-40B4-BE49-F238E27FC236}">
                  <a16:creationId xmlns:a16="http://schemas.microsoft.com/office/drawing/2014/main" id="{1327C803-B72C-4801-A5CB-E3AABA56B9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905" t="5021" r="6997" b="1"/>
            <a:stretch/>
          </p:blipFill>
          <p:spPr>
            <a:xfrm>
              <a:off x="6981082" y="2767973"/>
              <a:ext cx="848375" cy="76528"/>
            </a:xfrm>
            <a:prstGeom prst="rect">
              <a:avLst/>
            </a:prstGeom>
          </p:spPr>
        </p:pic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6DA3B9D2-A33E-4238-9CE4-6F4A4E122923}"/>
                </a:ext>
              </a:extLst>
            </p:cNvPr>
            <p:cNvSpPr txBox="1"/>
            <p:nvPr/>
          </p:nvSpPr>
          <p:spPr>
            <a:xfrm>
              <a:off x="6695516" y="2699723"/>
              <a:ext cx="362600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</a:p>
          </p:txBody>
        </p:sp>
        <p:sp>
          <p:nvSpPr>
            <p:cNvPr id="201" name="CuadroTexto 200">
              <a:extLst>
                <a:ext uri="{FF2B5EF4-FFF2-40B4-BE49-F238E27FC236}">
                  <a16:creationId xmlns:a16="http://schemas.microsoft.com/office/drawing/2014/main" id="{67753711-6991-4C8D-9B5F-991A8A3B0B7F}"/>
                </a:ext>
              </a:extLst>
            </p:cNvPr>
            <p:cNvSpPr txBox="1"/>
            <p:nvPr/>
          </p:nvSpPr>
          <p:spPr>
            <a:xfrm>
              <a:off x="7760229" y="2691597"/>
              <a:ext cx="381836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</a:p>
          </p:txBody>
        </p:sp>
        <p:cxnSp>
          <p:nvCxnSpPr>
            <p:cNvPr id="69" name="Conector recto de flecha 68">
              <a:extLst>
                <a:ext uri="{FF2B5EF4-FFF2-40B4-BE49-F238E27FC236}">
                  <a16:creationId xmlns:a16="http://schemas.microsoft.com/office/drawing/2014/main" id="{46D184B5-5CAE-45CD-BD1B-CE2D278CFD4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57768" y="1854467"/>
              <a:ext cx="173229" cy="190324"/>
            </a:xfrm>
            <a:prstGeom prst="straightConnector1">
              <a:avLst/>
            </a:prstGeom>
            <a:ln w="9525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DA08F6D5-1F57-454E-8C10-6DBD28B455BC}"/>
                </a:ext>
              </a:extLst>
            </p:cNvPr>
            <p:cNvSpPr txBox="1"/>
            <p:nvPr/>
          </p:nvSpPr>
          <p:spPr>
            <a:xfrm>
              <a:off x="3299007" y="63967"/>
              <a:ext cx="2480166" cy="306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dim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 CD16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bright 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NK </a:t>
              </a:r>
              <a:r>
                <a:rPr lang="es-MX" sz="139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21" name="CuadroTexto 120">
              <a:extLst>
                <a:ext uri="{FF2B5EF4-FFF2-40B4-BE49-F238E27FC236}">
                  <a16:creationId xmlns:a16="http://schemas.microsoft.com/office/drawing/2014/main" id="{F3647281-4E9E-40AB-99EA-5FB92A6FAAAB}"/>
                </a:ext>
              </a:extLst>
            </p:cNvPr>
            <p:cNvSpPr txBox="1"/>
            <p:nvPr/>
          </p:nvSpPr>
          <p:spPr>
            <a:xfrm>
              <a:off x="5900141" y="5009516"/>
              <a:ext cx="311304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L)</a:t>
              </a:r>
            </a:p>
          </p:txBody>
        </p:sp>
        <p:sp>
          <p:nvSpPr>
            <p:cNvPr id="123" name="CuadroTexto 122">
              <a:extLst>
                <a:ext uri="{FF2B5EF4-FFF2-40B4-BE49-F238E27FC236}">
                  <a16:creationId xmlns:a16="http://schemas.microsoft.com/office/drawing/2014/main" id="{29405180-A880-4757-BC09-D4636A8A411B}"/>
                </a:ext>
              </a:extLst>
            </p:cNvPr>
            <p:cNvSpPr txBox="1"/>
            <p:nvPr/>
          </p:nvSpPr>
          <p:spPr>
            <a:xfrm>
              <a:off x="3282991" y="5006220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K)</a:t>
              </a:r>
            </a:p>
          </p:txBody>
        </p:sp>
        <p:pic>
          <p:nvPicPr>
            <p:cNvPr id="221" name="Imagen 220">
              <a:extLst>
                <a:ext uri="{FF2B5EF4-FFF2-40B4-BE49-F238E27FC236}">
                  <a16:creationId xmlns:a16="http://schemas.microsoft.com/office/drawing/2014/main" id="{7E5348FD-103B-460D-BFC7-D0A52240A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60313" y="416448"/>
              <a:ext cx="587500" cy="585734"/>
            </a:xfrm>
            <a:prstGeom prst="rect">
              <a:avLst/>
            </a:prstGeom>
          </p:spPr>
        </p:pic>
        <p:pic>
          <p:nvPicPr>
            <p:cNvPr id="223" name="Imagen 222">
              <a:extLst>
                <a:ext uri="{FF2B5EF4-FFF2-40B4-BE49-F238E27FC236}">
                  <a16:creationId xmlns:a16="http://schemas.microsoft.com/office/drawing/2014/main" id="{95CA2F0F-FE13-4F79-AE73-784C435C4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49011" y="419803"/>
              <a:ext cx="580989" cy="585735"/>
            </a:xfrm>
            <a:prstGeom prst="rect">
              <a:avLst/>
            </a:prstGeom>
          </p:spPr>
        </p:pic>
        <p:pic>
          <p:nvPicPr>
            <p:cNvPr id="225" name="Imagen 224">
              <a:extLst>
                <a:ext uri="{FF2B5EF4-FFF2-40B4-BE49-F238E27FC236}">
                  <a16:creationId xmlns:a16="http://schemas.microsoft.com/office/drawing/2014/main" id="{2A1D6FEC-D99C-45C3-B5BC-F7AD9F1A1B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15715" y="424334"/>
              <a:ext cx="587501" cy="577849"/>
            </a:xfrm>
            <a:prstGeom prst="rect">
              <a:avLst/>
            </a:prstGeom>
          </p:spPr>
        </p:pic>
        <p:pic>
          <p:nvPicPr>
            <p:cNvPr id="227" name="Imagen 226">
              <a:extLst>
                <a:ext uri="{FF2B5EF4-FFF2-40B4-BE49-F238E27FC236}">
                  <a16:creationId xmlns:a16="http://schemas.microsoft.com/office/drawing/2014/main" id="{94268A36-6E1F-4415-A6AD-D981AD4813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77918" y="421549"/>
              <a:ext cx="580990" cy="580990"/>
            </a:xfrm>
            <a:prstGeom prst="rect">
              <a:avLst/>
            </a:prstGeom>
          </p:spPr>
        </p:pic>
        <p:pic>
          <p:nvPicPr>
            <p:cNvPr id="229" name="Imagen 228">
              <a:extLst>
                <a:ext uri="{FF2B5EF4-FFF2-40B4-BE49-F238E27FC236}">
                  <a16:creationId xmlns:a16="http://schemas.microsoft.com/office/drawing/2014/main" id="{0D776FFE-34ED-44C6-8462-3233FE9119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236195" y="418449"/>
              <a:ext cx="587495" cy="585734"/>
            </a:xfrm>
            <a:prstGeom prst="rect">
              <a:avLst/>
            </a:prstGeom>
          </p:spPr>
        </p:pic>
        <p:pic>
          <p:nvPicPr>
            <p:cNvPr id="231" name="Imagen 230">
              <a:extLst>
                <a:ext uri="{FF2B5EF4-FFF2-40B4-BE49-F238E27FC236}">
                  <a16:creationId xmlns:a16="http://schemas.microsoft.com/office/drawing/2014/main" id="{FD85E3CB-14D0-41B3-9875-B466FECF5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973719" y="980436"/>
              <a:ext cx="585117" cy="544325"/>
            </a:xfrm>
            <a:prstGeom prst="rect">
              <a:avLst/>
            </a:prstGeom>
          </p:spPr>
        </p:pic>
        <p:pic>
          <p:nvPicPr>
            <p:cNvPr id="233" name="Imagen 232">
              <a:extLst>
                <a:ext uri="{FF2B5EF4-FFF2-40B4-BE49-F238E27FC236}">
                  <a16:creationId xmlns:a16="http://schemas.microsoft.com/office/drawing/2014/main" id="{0AB45985-D934-428E-9E08-EEA47C5AA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110027" y="977657"/>
              <a:ext cx="592919" cy="544294"/>
            </a:xfrm>
            <a:prstGeom prst="rect">
              <a:avLst/>
            </a:prstGeom>
          </p:spPr>
        </p:pic>
        <p:pic>
          <p:nvPicPr>
            <p:cNvPr id="235" name="Imagen 234">
              <a:extLst>
                <a:ext uri="{FF2B5EF4-FFF2-40B4-BE49-F238E27FC236}">
                  <a16:creationId xmlns:a16="http://schemas.microsoft.com/office/drawing/2014/main" id="{55031126-BB90-419C-A3FF-997BAF67E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547344" y="995013"/>
              <a:ext cx="575080" cy="519344"/>
            </a:xfrm>
            <a:prstGeom prst="rect">
              <a:avLst/>
            </a:prstGeom>
          </p:spPr>
        </p:pic>
        <p:pic>
          <p:nvPicPr>
            <p:cNvPr id="237" name="Imagen 236">
              <a:extLst>
                <a:ext uri="{FF2B5EF4-FFF2-40B4-BE49-F238E27FC236}">
                  <a16:creationId xmlns:a16="http://schemas.microsoft.com/office/drawing/2014/main" id="{A4C3728C-A308-45DF-9C10-590BD34FE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660992" y="989586"/>
              <a:ext cx="580310" cy="525717"/>
            </a:xfrm>
            <a:prstGeom prst="rect">
              <a:avLst/>
            </a:prstGeom>
          </p:spPr>
        </p:pic>
        <p:pic>
          <p:nvPicPr>
            <p:cNvPr id="239" name="Imagen 238">
              <a:extLst>
                <a:ext uri="{FF2B5EF4-FFF2-40B4-BE49-F238E27FC236}">
                  <a16:creationId xmlns:a16="http://schemas.microsoft.com/office/drawing/2014/main" id="{B9CFDDD5-4083-4C9D-B022-52781CE6A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233475" y="995700"/>
              <a:ext cx="579245" cy="519604"/>
            </a:xfrm>
            <a:prstGeom prst="rect">
              <a:avLst/>
            </a:prstGeom>
          </p:spPr>
        </p:pic>
        <p:pic>
          <p:nvPicPr>
            <p:cNvPr id="241" name="Imagen 240">
              <a:extLst>
                <a:ext uri="{FF2B5EF4-FFF2-40B4-BE49-F238E27FC236}">
                  <a16:creationId xmlns:a16="http://schemas.microsoft.com/office/drawing/2014/main" id="{10308BA5-0B44-4057-ACE5-F755558C2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973532" y="1520959"/>
              <a:ext cx="586041" cy="556959"/>
            </a:xfrm>
            <a:prstGeom prst="rect">
              <a:avLst/>
            </a:prstGeom>
          </p:spPr>
        </p:pic>
        <p:pic>
          <p:nvPicPr>
            <p:cNvPr id="243" name="Imagen 242">
              <a:extLst>
                <a:ext uri="{FF2B5EF4-FFF2-40B4-BE49-F238E27FC236}">
                  <a16:creationId xmlns:a16="http://schemas.microsoft.com/office/drawing/2014/main" id="{D1ED3397-47D8-49F1-A301-3C0FAE7CC3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110178" y="1522488"/>
              <a:ext cx="585703" cy="555075"/>
            </a:xfrm>
            <a:prstGeom prst="rect">
              <a:avLst/>
            </a:prstGeom>
          </p:spPr>
        </p:pic>
        <p:pic>
          <p:nvPicPr>
            <p:cNvPr id="245" name="Imagen 244">
              <a:extLst>
                <a:ext uri="{FF2B5EF4-FFF2-40B4-BE49-F238E27FC236}">
                  <a16:creationId xmlns:a16="http://schemas.microsoft.com/office/drawing/2014/main" id="{B3FD2513-E3C4-4C88-BC7E-46D50D7DF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532739" y="1510095"/>
              <a:ext cx="597261" cy="577849"/>
            </a:xfrm>
            <a:prstGeom prst="rect">
              <a:avLst/>
            </a:prstGeom>
          </p:spPr>
        </p:pic>
        <p:pic>
          <p:nvPicPr>
            <p:cNvPr id="247" name="Imagen 246">
              <a:extLst>
                <a:ext uri="{FF2B5EF4-FFF2-40B4-BE49-F238E27FC236}">
                  <a16:creationId xmlns:a16="http://schemas.microsoft.com/office/drawing/2014/main" id="{7642B8EB-8096-400A-8574-FD280226D6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654333" y="1515360"/>
              <a:ext cx="585704" cy="567769"/>
            </a:xfrm>
            <a:prstGeom prst="rect">
              <a:avLst/>
            </a:prstGeom>
          </p:spPr>
        </p:pic>
        <p:pic>
          <p:nvPicPr>
            <p:cNvPr id="249" name="Imagen 248">
              <a:extLst>
                <a:ext uri="{FF2B5EF4-FFF2-40B4-BE49-F238E27FC236}">
                  <a16:creationId xmlns:a16="http://schemas.microsoft.com/office/drawing/2014/main" id="{B0792EF0-5FB9-41DD-9C73-E77E0F4197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8223665" y="1521791"/>
              <a:ext cx="597262" cy="561792"/>
            </a:xfrm>
            <a:prstGeom prst="rect">
              <a:avLst/>
            </a:prstGeom>
          </p:spPr>
        </p:pic>
        <p:pic>
          <p:nvPicPr>
            <p:cNvPr id="251" name="Imagen 250">
              <a:extLst>
                <a:ext uri="{FF2B5EF4-FFF2-40B4-BE49-F238E27FC236}">
                  <a16:creationId xmlns:a16="http://schemas.microsoft.com/office/drawing/2014/main" id="{014EA828-FCCA-4774-8012-6951DEE8A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5972938" y="2085136"/>
              <a:ext cx="581001" cy="553837"/>
            </a:xfrm>
            <a:prstGeom prst="rect">
              <a:avLst/>
            </a:prstGeom>
          </p:spPr>
        </p:pic>
        <p:pic>
          <p:nvPicPr>
            <p:cNvPr id="253" name="Imagen 252">
              <a:extLst>
                <a:ext uri="{FF2B5EF4-FFF2-40B4-BE49-F238E27FC236}">
                  <a16:creationId xmlns:a16="http://schemas.microsoft.com/office/drawing/2014/main" id="{DBA54F97-AE5D-4093-9F25-E22E3A8D27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7110155" y="2081862"/>
              <a:ext cx="575025" cy="553837"/>
            </a:xfrm>
            <a:prstGeom prst="rect">
              <a:avLst/>
            </a:prstGeom>
          </p:spPr>
        </p:pic>
        <p:pic>
          <p:nvPicPr>
            <p:cNvPr id="255" name="Imagen 254">
              <a:extLst>
                <a:ext uri="{FF2B5EF4-FFF2-40B4-BE49-F238E27FC236}">
                  <a16:creationId xmlns:a16="http://schemas.microsoft.com/office/drawing/2014/main" id="{5ABF0269-EB05-485C-A4C3-1239222CD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6530781" y="2083696"/>
              <a:ext cx="591297" cy="558232"/>
            </a:xfrm>
            <a:prstGeom prst="rect">
              <a:avLst/>
            </a:prstGeom>
          </p:spPr>
        </p:pic>
        <p:pic>
          <p:nvPicPr>
            <p:cNvPr id="257" name="Imagen 256">
              <a:extLst>
                <a:ext uri="{FF2B5EF4-FFF2-40B4-BE49-F238E27FC236}">
                  <a16:creationId xmlns:a16="http://schemas.microsoft.com/office/drawing/2014/main" id="{C839E297-17D6-4791-B13D-387A38C2B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7651279" y="2086199"/>
              <a:ext cx="579760" cy="552773"/>
            </a:xfrm>
            <a:prstGeom prst="rect">
              <a:avLst/>
            </a:prstGeom>
          </p:spPr>
        </p:pic>
        <p:pic>
          <p:nvPicPr>
            <p:cNvPr id="259" name="Imagen 258">
              <a:extLst>
                <a:ext uri="{FF2B5EF4-FFF2-40B4-BE49-F238E27FC236}">
                  <a16:creationId xmlns:a16="http://schemas.microsoft.com/office/drawing/2014/main" id="{1B915F3A-F8B3-483F-BCAB-D98B9D563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8233577" y="2087458"/>
              <a:ext cx="585704" cy="543698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85FD1584-480B-439D-BF88-71EAD89D4B65}"/>
                </a:ext>
              </a:extLst>
            </p:cNvPr>
            <p:cNvSpPr txBox="1"/>
            <p:nvPr/>
          </p:nvSpPr>
          <p:spPr>
            <a:xfrm>
              <a:off x="8921129" y="5536995"/>
              <a:ext cx="13051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DNAM-1+NKG2D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NKG2D+PD-1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PD-1+Tim-3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Tim-3+TIGIT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PD-1+TIGIT+Tim-3</a:t>
              </a:r>
            </a:p>
          </p:txBody>
        </p:sp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8BC223AE-D6FB-41F6-92B0-750CB7A35BBA}"/>
                </a:ext>
              </a:extLst>
            </p:cNvPr>
            <p:cNvGrpSpPr/>
            <p:nvPr/>
          </p:nvGrpSpPr>
          <p:grpSpPr>
            <a:xfrm>
              <a:off x="3235969" y="5200409"/>
              <a:ext cx="2851236" cy="1534631"/>
              <a:chOff x="3235969" y="5200409"/>
              <a:chExt cx="2851236" cy="1534631"/>
            </a:xfrm>
          </p:grpSpPr>
          <p:sp>
            <p:nvSpPr>
              <p:cNvPr id="102" name="CuadroTexto 101">
                <a:extLst>
                  <a:ext uri="{FF2B5EF4-FFF2-40B4-BE49-F238E27FC236}">
                    <a16:creationId xmlns:a16="http://schemas.microsoft.com/office/drawing/2014/main" id="{FE260CE3-FA30-433A-80D1-88AB2DE43392}"/>
                  </a:ext>
                </a:extLst>
              </p:cNvPr>
              <p:cNvSpPr txBox="1"/>
              <p:nvPr/>
            </p:nvSpPr>
            <p:spPr>
              <a:xfrm>
                <a:off x="3235969" y="5307590"/>
                <a:ext cx="360996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108" name="CuadroTexto 107">
                <a:extLst>
                  <a:ext uri="{FF2B5EF4-FFF2-40B4-BE49-F238E27FC236}">
                    <a16:creationId xmlns:a16="http://schemas.microsoft.com/office/drawing/2014/main" id="{CB511483-A788-4025-AC96-5F7EB5910F63}"/>
                  </a:ext>
                </a:extLst>
              </p:cNvPr>
              <p:cNvSpPr txBox="1"/>
              <p:nvPr/>
            </p:nvSpPr>
            <p:spPr>
              <a:xfrm>
                <a:off x="3237589" y="5636852"/>
                <a:ext cx="354584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112" name="CuadroTexto 111">
                <a:extLst>
                  <a:ext uri="{FF2B5EF4-FFF2-40B4-BE49-F238E27FC236}">
                    <a16:creationId xmlns:a16="http://schemas.microsoft.com/office/drawing/2014/main" id="{D4C4CEB8-2771-4373-A40F-0795E3E6F227}"/>
                  </a:ext>
                </a:extLst>
              </p:cNvPr>
              <p:cNvSpPr txBox="1"/>
              <p:nvPr/>
            </p:nvSpPr>
            <p:spPr>
              <a:xfrm>
                <a:off x="3244919" y="5957174"/>
                <a:ext cx="367408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118" name="CuadroTexto 117">
                <a:extLst>
                  <a:ext uri="{FF2B5EF4-FFF2-40B4-BE49-F238E27FC236}">
                    <a16:creationId xmlns:a16="http://schemas.microsoft.com/office/drawing/2014/main" id="{55DD8271-9A27-458C-AFD7-BBEC114AD954}"/>
                  </a:ext>
                </a:extLst>
              </p:cNvPr>
              <p:cNvSpPr txBox="1"/>
              <p:nvPr/>
            </p:nvSpPr>
            <p:spPr>
              <a:xfrm>
                <a:off x="3252247" y="6283141"/>
                <a:ext cx="360996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  <p:pic>
            <p:nvPicPr>
              <p:cNvPr id="270" name="Imagen 269">
                <a:extLst>
                  <a:ext uri="{FF2B5EF4-FFF2-40B4-BE49-F238E27FC236}">
                    <a16:creationId xmlns:a16="http://schemas.microsoft.com/office/drawing/2014/main" id="{F0F62795-B683-4994-BC28-4E9C9E01D5A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7"/>
              <a:srcRect l="5331" t="10481"/>
              <a:stretch/>
            </p:blipFill>
            <p:spPr>
              <a:xfrm>
                <a:off x="3519165" y="5200409"/>
                <a:ext cx="2568040" cy="1534631"/>
              </a:xfrm>
              <a:prstGeom prst="rect">
                <a:avLst/>
              </a:prstGeom>
            </p:spPr>
          </p:pic>
          <p:sp>
            <p:nvSpPr>
              <p:cNvPr id="20" name="Rectángulo 19">
                <a:extLst>
                  <a:ext uri="{FF2B5EF4-FFF2-40B4-BE49-F238E27FC236}">
                    <a16:creationId xmlns:a16="http://schemas.microsoft.com/office/drawing/2014/main" id="{6EA2BC80-DC9F-47D9-AEF8-62CA1B246C83}"/>
                  </a:ext>
                </a:extLst>
              </p:cNvPr>
              <p:cNvSpPr/>
              <p:nvPr/>
            </p:nvSpPr>
            <p:spPr>
              <a:xfrm>
                <a:off x="3605864" y="6606758"/>
                <a:ext cx="2063513" cy="12828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3C9CA820-EBB1-4BC5-8877-5DE758A321F0}"/>
                </a:ext>
              </a:extLst>
            </p:cNvPr>
            <p:cNvGrpSpPr/>
            <p:nvPr/>
          </p:nvGrpSpPr>
          <p:grpSpPr>
            <a:xfrm>
              <a:off x="6048217" y="5181478"/>
              <a:ext cx="2869985" cy="1534632"/>
              <a:chOff x="6030831" y="5181478"/>
              <a:chExt cx="2869985" cy="1534632"/>
            </a:xfrm>
          </p:grpSpPr>
          <p:sp>
            <p:nvSpPr>
              <p:cNvPr id="104" name="CuadroTexto 103">
                <a:extLst>
                  <a:ext uri="{FF2B5EF4-FFF2-40B4-BE49-F238E27FC236}">
                    <a16:creationId xmlns:a16="http://schemas.microsoft.com/office/drawing/2014/main" id="{9DA98DEF-D6A2-4FDE-8A73-EBCF4D1BC87F}"/>
                  </a:ext>
                </a:extLst>
              </p:cNvPr>
              <p:cNvSpPr txBox="1"/>
              <p:nvPr/>
            </p:nvSpPr>
            <p:spPr>
              <a:xfrm>
                <a:off x="6032015" y="5319998"/>
                <a:ext cx="360996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110" name="CuadroTexto 109">
                <a:extLst>
                  <a:ext uri="{FF2B5EF4-FFF2-40B4-BE49-F238E27FC236}">
                    <a16:creationId xmlns:a16="http://schemas.microsoft.com/office/drawing/2014/main" id="{8CCF4909-7CAF-4EE2-AD02-0AFC3D9A90BC}"/>
                  </a:ext>
                </a:extLst>
              </p:cNvPr>
              <p:cNvSpPr txBox="1"/>
              <p:nvPr/>
            </p:nvSpPr>
            <p:spPr>
              <a:xfrm>
                <a:off x="6030831" y="5644748"/>
                <a:ext cx="354584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114" name="CuadroTexto 113">
                <a:extLst>
                  <a:ext uri="{FF2B5EF4-FFF2-40B4-BE49-F238E27FC236}">
                    <a16:creationId xmlns:a16="http://schemas.microsoft.com/office/drawing/2014/main" id="{80113A3C-F783-4E86-A1C2-B62C6CE93BBB}"/>
                  </a:ext>
                </a:extLst>
              </p:cNvPr>
              <p:cNvSpPr txBox="1"/>
              <p:nvPr/>
            </p:nvSpPr>
            <p:spPr>
              <a:xfrm>
                <a:off x="6030832" y="5962816"/>
                <a:ext cx="367408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120" name="CuadroTexto 119">
                <a:extLst>
                  <a:ext uri="{FF2B5EF4-FFF2-40B4-BE49-F238E27FC236}">
                    <a16:creationId xmlns:a16="http://schemas.microsoft.com/office/drawing/2014/main" id="{D4237594-64D0-41D7-A45C-8A5C87D50EB5}"/>
                  </a:ext>
                </a:extLst>
              </p:cNvPr>
              <p:cNvSpPr txBox="1"/>
              <p:nvPr/>
            </p:nvSpPr>
            <p:spPr>
              <a:xfrm>
                <a:off x="6039649" y="6290746"/>
                <a:ext cx="360996" cy="2388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MX" sz="95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  <p:pic>
            <p:nvPicPr>
              <p:cNvPr id="274" name="Imagen 273">
                <a:extLst>
                  <a:ext uri="{FF2B5EF4-FFF2-40B4-BE49-F238E27FC236}">
                    <a16:creationId xmlns:a16="http://schemas.microsoft.com/office/drawing/2014/main" id="{1C965221-2491-44C2-8C13-CF017B0A8A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/>
              <a:srcRect l="3635" t="6253"/>
              <a:stretch/>
            </p:blipFill>
            <p:spPr>
              <a:xfrm>
                <a:off x="6322780" y="5181478"/>
                <a:ext cx="2578036" cy="1534632"/>
              </a:xfrm>
              <a:prstGeom prst="rect">
                <a:avLst/>
              </a:prstGeom>
            </p:spPr>
          </p:pic>
          <p:sp>
            <p:nvSpPr>
              <p:cNvPr id="24" name="Rectángulo 23">
                <a:extLst>
                  <a:ext uri="{FF2B5EF4-FFF2-40B4-BE49-F238E27FC236}">
                    <a16:creationId xmlns:a16="http://schemas.microsoft.com/office/drawing/2014/main" id="{0EEFEF8A-D7B1-4449-A6D6-1B51C78C741E}"/>
                  </a:ext>
                </a:extLst>
              </p:cNvPr>
              <p:cNvSpPr/>
              <p:nvPr/>
            </p:nvSpPr>
            <p:spPr>
              <a:xfrm>
                <a:off x="6341118" y="6606758"/>
                <a:ext cx="2278096" cy="109352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248" name="CuadroTexto 247">
              <a:extLst>
                <a:ext uri="{FF2B5EF4-FFF2-40B4-BE49-F238E27FC236}">
                  <a16:creationId xmlns:a16="http://schemas.microsoft.com/office/drawing/2014/main" id="{DB498266-0518-445D-AD48-917AC1903CCC}"/>
                </a:ext>
              </a:extLst>
            </p:cNvPr>
            <p:cNvSpPr txBox="1"/>
            <p:nvPr/>
          </p:nvSpPr>
          <p:spPr>
            <a:xfrm>
              <a:off x="3450987" y="6566051"/>
              <a:ext cx="5822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</a:t>
              </a:r>
            </a:p>
          </p:txBody>
        </p:sp>
        <p:sp>
          <p:nvSpPr>
            <p:cNvPr id="250" name="CuadroTexto 249">
              <a:extLst>
                <a:ext uri="{FF2B5EF4-FFF2-40B4-BE49-F238E27FC236}">
                  <a16:creationId xmlns:a16="http://schemas.microsoft.com/office/drawing/2014/main" id="{6324B433-F7AA-4A21-AC7E-6F0AAFAC5F45}"/>
                </a:ext>
              </a:extLst>
            </p:cNvPr>
            <p:cNvSpPr txBox="1"/>
            <p:nvPr/>
          </p:nvSpPr>
          <p:spPr>
            <a:xfrm>
              <a:off x="3915786" y="6566051"/>
              <a:ext cx="5437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NKG2D</a:t>
              </a:r>
            </a:p>
          </p:txBody>
        </p:sp>
        <p:sp>
          <p:nvSpPr>
            <p:cNvPr id="252" name="CuadroTexto 251">
              <a:extLst>
                <a:ext uri="{FF2B5EF4-FFF2-40B4-BE49-F238E27FC236}">
                  <a16:creationId xmlns:a16="http://schemas.microsoft.com/office/drawing/2014/main" id="{EAD978C9-B5CF-4616-9481-8DAEFBCAFE3D}"/>
                </a:ext>
              </a:extLst>
            </p:cNvPr>
            <p:cNvSpPr txBox="1"/>
            <p:nvPr/>
          </p:nvSpPr>
          <p:spPr>
            <a:xfrm>
              <a:off x="4387345" y="6566051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TIGIT</a:t>
              </a:r>
            </a:p>
          </p:txBody>
        </p:sp>
        <p:sp>
          <p:nvSpPr>
            <p:cNvPr id="254" name="CuadroTexto 253">
              <a:extLst>
                <a:ext uri="{FF2B5EF4-FFF2-40B4-BE49-F238E27FC236}">
                  <a16:creationId xmlns:a16="http://schemas.microsoft.com/office/drawing/2014/main" id="{CE85D111-A3A0-4F21-B8EE-E8D40C706806}"/>
                </a:ext>
              </a:extLst>
            </p:cNvPr>
            <p:cNvSpPr txBox="1"/>
            <p:nvPr/>
          </p:nvSpPr>
          <p:spPr>
            <a:xfrm>
              <a:off x="4856857" y="6566051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</a:t>
              </a:r>
            </a:p>
          </p:txBody>
        </p:sp>
        <p:sp>
          <p:nvSpPr>
            <p:cNvPr id="256" name="CuadroTexto 255">
              <a:extLst>
                <a:ext uri="{FF2B5EF4-FFF2-40B4-BE49-F238E27FC236}">
                  <a16:creationId xmlns:a16="http://schemas.microsoft.com/office/drawing/2014/main" id="{AA0A68C2-ADEF-436C-9D5C-8D64CAD634D6}"/>
                </a:ext>
              </a:extLst>
            </p:cNvPr>
            <p:cNvSpPr txBox="1"/>
            <p:nvPr/>
          </p:nvSpPr>
          <p:spPr>
            <a:xfrm>
              <a:off x="5265575" y="6561971"/>
              <a:ext cx="45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Tim-3</a:t>
              </a:r>
            </a:p>
          </p:txBody>
        </p:sp>
        <p:sp>
          <p:nvSpPr>
            <p:cNvPr id="258" name="CuadroTexto 257">
              <a:extLst>
                <a:ext uri="{FF2B5EF4-FFF2-40B4-BE49-F238E27FC236}">
                  <a16:creationId xmlns:a16="http://schemas.microsoft.com/office/drawing/2014/main" id="{D8756F87-4F08-41B2-957D-2278D222FC45}"/>
                </a:ext>
              </a:extLst>
            </p:cNvPr>
            <p:cNvSpPr txBox="1"/>
            <p:nvPr/>
          </p:nvSpPr>
          <p:spPr>
            <a:xfrm>
              <a:off x="6412799" y="6552225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60" name="CuadroTexto 259">
              <a:extLst>
                <a:ext uri="{FF2B5EF4-FFF2-40B4-BE49-F238E27FC236}">
                  <a16:creationId xmlns:a16="http://schemas.microsoft.com/office/drawing/2014/main" id="{F0B2D38B-02A9-4BFF-A7DB-82174AD0F2D0}"/>
                </a:ext>
              </a:extLst>
            </p:cNvPr>
            <p:cNvSpPr txBox="1"/>
            <p:nvPr/>
          </p:nvSpPr>
          <p:spPr>
            <a:xfrm>
              <a:off x="6742432" y="6559210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61" name="CuadroTexto 260">
              <a:extLst>
                <a:ext uri="{FF2B5EF4-FFF2-40B4-BE49-F238E27FC236}">
                  <a16:creationId xmlns:a16="http://schemas.microsoft.com/office/drawing/2014/main" id="{010BCB6E-C461-48F8-949E-14571EE65448}"/>
                </a:ext>
              </a:extLst>
            </p:cNvPr>
            <p:cNvSpPr txBox="1"/>
            <p:nvPr/>
          </p:nvSpPr>
          <p:spPr>
            <a:xfrm>
              <a:off x="7068118" y="6554933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62" name="CuadroTexto 261">
              <a:extLst>
                <a:ext uri="{FF2B5EF4-FFF2-40B4-BE49-F238E27FC236}">
                  <a16:creationId xmlns:a16="http://schemas.microsoft.com/office/drawing/2014/main" id="{ADC1B6D7-B497-43D2-B19F-2D1FD5240532}"/>
                </a:ext>
              </a:extLst>
            </p:cNvPr>
            <p:cNvSpPr txBox="1"/>
            <p:nvPr/>
          </p:nvSpPr>
          <p:spPr>
            <a:xfrm>
              <a:off x="7386006" y="6555317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64" name="CuadroTexto 263">
              <a:extLst>
                <a:ext uri="{FF2B5EF4-FFF2-40B4-BE49-F238E27FC236}">
                  <a16:creationId xmlns:a16="http://schemas.microsoft.com/office/drawing/2014/main" id="{309548ED-D6F3-4C45-A25C-B4E89BD5272D}"/>
                </a:ext>
              </a:extLst>
            </p:cNvPr>
            <p:cNvSpPr txBox="1"/>
            <p:nvPr/>
          </p:nvSpPr>
          <p:spPr>
            <a:xfrm>
              <a:off x="7720542" y="6556035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265" name="CuadroTexto 264">
              <a:extLst>
                <a:ext uri="{FF2B5EF4-FFF2-40B4-BE49-F238E27FC236}">
                  <a16:creationId xmlns:a16="http://schemas.microsoft.com/office/drawing/2014/main" id="{9D126A0C-2925-4869-A00F-1C3B4457DA5F}"/>
                </a:ext>
              </a:extLst>
            </p:cNvPr>
            <p:cNvSpPr txBox="1"/>
            <p:nvPr/>
          </p:nvSpPr>
          <p:spPr>
            <a:xfrm>
              <a:off x="8036182" y="6552225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266" name="CuadroTexto 265">
              <a:extLst>
                <a:ext uri="{FF2B5EF4-FFF2-40B4-BE49-F238E27FC236}">
                  <a16:creationId xmlns:a16="http://schemas.microsoft.com/office/drawing/2014/main" id="{99DD44F7-FB6E-49C1-A413-B311475A2E74}"/>
                </a:ext>
              </a:extLst>
            </p:cNvPr>
            <p:cNvSpPr txBox="1"/>
            <p:nvPr/>
          </p:nvSpPr>
          <p:spPr>
            <a:xfrm>
              <a:off x="8364777" y="6549162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grpSp>
          <p:nvGrpSpPr>
            <p:cNvPr id="50" name="Grupo 49">
              <a:extLst>
                <a:ext uri="{FF2B5EF4-FFF2-40B4-BE49-F238E27FC236}">
                  <a16:creationId xmlns:a16="http://schemas.microsoft.com/office/drawing/2014/main" id="{FD0921E3-FBBB-4096-900D-B4515EE96E71}"/>
                </a:ext>
              </a:extLst>
            </p:cNvPr>
            <p:cNvGrpSpPr/>
            <p:nvPr/>
          </p:nvGrpSpPr>
          <p:grpSpPr>
            <a:xfrm>
              <a:off x="3300979" y="4025115"/>
              <a:ext cx="1399897" cy="1051505"/>
              <a:chOff x="3300979" y="3984925"/>
              <a:chExt cx="1399897" cy="1051505"/>
            </a:xfrm>
          </p:grpSpPr>
          <p:grpSp>
            <p:nvGrpSpPr>
              <p:cNvPr id="29" name="Grupo 28">
                <a:extLst>
                  <a:ext uri="{FF2B5EF4-FFF2-40B4-BE49-F238E27FC236}">
                    <a16:creationId xmlns:a16="http://schemas.microsoft.com/office/drawing/2014/main" id="{8DF319AC-BC33-47D8-9339-016A1AEBF3F7}"/>
                  </a:ext>
                </a:extLst>
              </p:cNvPr>
              <p:cNvGrpSpPr/>
              <p:nvPr/>
            </p:nvGrpSpPr>
            <p:grpSpPr>
              <a:xfrm>
                <a:off x="3300979" y="3984925"/>
                <a:ext cx="1360277" cy="1051505"/>
                <a:chOff x="3300979" y="3984925"/>
                <a:chExt cx="1360277" cy="1051505"/>
              </a:xfrm>
            </p:grpSpPr>
            <p:grpSp>
              <p:nvGrpSpPr>
                <p:cNvPr id="6" name="Grupo 5">
                  <a:extLst>
                    <a:ext uri="{FF2B5EF4-FFF2-40B4-BE49-F238E27FC236}">
                      <a16:creationId xmlns:a16="http://schemas.microsoft.com/office/drawing/2014/main" id="{72384A58-0617-460C-9198-58151666D0ED}"/>
                    </a:ext>
                  </a:extLst>
                </p:cNvPr>
                <p:cNvGrpSpPr/>
                <p:nvPr/>
              </p:nvGrpSpPr>
              <p:grpSpPr>
                <a:xfrm>
                  <a:off x="3300979" y="3984925"/>
                  <a:ext cx="1360277" cy="1051505"/>
                  <a:chOff x="3300979" y="3984925"/>
                  <a:chExt cx="1360277" cy="1051505"/>
                </a:xfrm>
              </p:grpSpPr>
              <p:pic>
                <p:nvPicPr>
                  <p:cNvPr id="294" name="Imagen 293">
                    <a:extLst>
                      <a:ext uri="{FF2B5EF4-FFF2-40B4-BE49-F238E27FC236}">
                        <a16:creationId xmlns:a16="http://schemas.microsoft.com/office/drawing/2014/main" id="{4D87CF2D-39BB-4B3D-A17E-18709853F88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9"/>
                  <a:srcRect l="10425" t="17775" b="11788"/>
                  <a:stretch/>
                </p:blipFill>
                <p:spPr>
                  <a:xfrm>
                    <a:off x="3453969" y="3991271"/>
                    <a:ext cx="1207287" cy="1045159"/>
                  </a:xfrm>
                  <a:prstGeom prst="rect">
                    <a:avLst/>
                  </a:prstGeom>
                </p:spPr>
              </p:pic>
              <p:sp>
                <p:nvSpPr>
                  <p:cNvPr id="22" name="CuadroTexto 21">
                    <a:extLst>
                      <a:ext uri="{FF2B5EF4-FFF2-40B4-BE49-F238E27FC236}">
                        <a16:creationId xmlns:a16="http://schemas.microsoft.com/office/drawing/2014/main" id="{9A225127-4793-426D-B8E2-161F66A17AB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2920202" y="4365702"/>
                    <a:ext cx="960519" cy="1989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NKG2D+PD-1+ (%)</a:t>
                    </a:r>
                  </a:p>
                </p:txBody>
              </p:sp>
            </p:grpSp>
            <p:sp>
              <p:nvSpPr>
                <p:cNvPr id="28" name="Rectángulo 27">
                  <a:extLst>
                    <a:ext uri="{FF2B5EF4-FFF2-40B4-BE49-F238E27FC236}">
                      <a16:creationId xmlns:a16="http://schemas.microsoft.com/office/drawing/2014/main" id="{D1C05006-C71F-4149-994D-EF74B51A331B}"/>
                    </a:ext>
                  </a:extLst>
                </p:cNvPr>
                <p:cNvSpPr/>
                <p:nvPr/>
              </p:nvSpPr>
              <p:spPr>
                <a:xfrm>
                  <a:off x="3592039" y="4884487"/>
                  <a:ext cx="1033726" cy="12828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267" name="Rectángulo 266">
                <a:extLst>
                  <a:ext uri="{FF2B5EF4-FFF2-40B4-BE49-F238E27FC236}">
                    <a16:creationId xmlns:a16="http://schemas.microsoft.com/office/drawing/2014/main" id="{4B9133C2-0715-4CE4-9224-FCA66D6BC1F4}"/>
                  </a:ext>
                </a:extLst>
              </p:cNvPr>
              <p:cNvSpPr/>
              <p:nvPr/>
            </p:nvSpPr>
            <p:spPr>
              <a:xfrm>
                <a:off x="3489277" y="4908909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268" name="Rectángulo 267">
                <a:extLst>
                  <a:ext uri="{FF2B5EF4-FFF2-40B4-BE49-F238E27FC236}">
                    <a16:creationId xmlns:a16="http://schemas.microsoft.com/office/drawing/2014/main" id="{5954253C-7772-4581-ADFC-7512D3653FD0}"/>
                  </a:ext>
                </a:extLst>
              </p:cNvPr>
              <p:cNvSpPr/>
              <p:nvPr/>
            </p:nvSpPr>
            <p:spPr>
              <a:xfrm>
                <a:off x="3779833" y="4907028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269" name="Rectángulo 268">
                <a:extLst>
                  <a:ext uri="{FF2B5EF4-FFF2-40B4-BE49-F238E27FC236}">
                    <a16:creationId xmlns:a16="http://schemas.microsoft.com/office/drawing/2014/main" id="{B1D23FF8-7929-4DCF-9A51-442FFF1BA6F2}"/>
                  </a:ext>
                </a:extLst>
              </p:cNvPr>
              <p:cNvSpPr/>
              <p:nvPr/>
            </p:nvSpPr>
            <p:spPr>
              <a:xfrm>
                <a:off x="4030990" y="4908909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271" name="Rectángulo 270">
                <a:extLst>
                  <a:ext uri="{FF2B5EF4-FFF2-40B4-BE49-F238E27FC236}">
                    <a16:creationId xmlns:a16="http://schemas.microsoft.com/office/drawing/2014/main" id="{17FE5403-67E9-4597-A900-1F078AD1337F}"/>
                  </a:ext>
                </a:extLst>
              </p:cNvPr>
              <p:cNvSpPr/>
              <p:nvPr/>
            </p:nvSpPr>
            <p:spPr>
              <a:xfrm>
                <a:off x="4307602" y="4916688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51" name="Grupo 50">
              <a:extLst>
                <a:ext uri="{FF2B5EF4-FFF2-40B4-BE49-F238E27FC236}">
                  <a16:creationId xmlns:a16="http://schemas.microsoft.com/office/drawing/2014/main" id="{405ED90F-3DD0-4ADB-AFE3-7810FF9AABA8}"/>
                </a:ext>
              </a:extLst>
            </p:cNvPr>
            <p:cNvGrpSpPr/>
            <p:nvPr/>
          </p:nvGrpSpPr>
          <p:grpSpPr>
            <a:xfrm>
              <a:off x="4590832" y="4064891"/>
              <a:ext cx="1508159" cy="1010095"/>
              <a:chOff x="4607068" y="4001304"/>
              <a:chExt cx="1508159" cy="1010095"/>
            </a:xfrm>
          </p:grpSpPr>
          <p:grpSp>
            <p:nvGrpSpPr>
              <p:cNvPr id="31" name="Grupo 30">
                <a:extLst>
                  <a:ext uri="{FF2B5EF4-FFF2-40B4-BE49-F238E27FC236}">
                    <a16:creationId xmlns:a16="http://schemas.microsoft.com/office/drawing/2014/main" id="{7DFFFD00-2326-4CEC-BD7E-B175F4194B2D}"/>
                  </a:ext>
                </a:extLst>
              </p:cNvPr>
              <p:cNvGrpSpPr/>
              <p:nvPr/>
            </p:nvGrpSpPr>
            <p:grpSpPr>
              <a:xfrm>
                <a:off x="4607068" y="4001304"/>
                <a:ext cx="1471194" cy="1010095"/>
                <a:chOff x="4607068" y="4001304"/>
                <a:chExt cx="1471194" cy="1010095"/>
              </a:xfrm>
            </p:grpSpPr>
            <p:grpSp>
              <p:nvGrpSpPr>
                <p:cNvPr id="7" name="Grupo 6">
                  <a:extLst>
                    <a:ext uri="{FF2B5EF4-FFF2-40B4-BE49-F238E27FC236}">
                      <a16:creationId xmlns:a16="http://schemas.microsoft.com/office/drawing/2014/main" id="{1FC62D08-6D74-4777-ADFA-58091551419C}"/>
                    </a:ext>
                  </a:extLst>
                </p:cNvPr>
                <p:cNvGrpSpPr/>
                <p:nvPr/>
              </p:nvGrpSpPr>
              <p:grpSpPr>
                <a:xfrm>
                  <a:off x="4607068" y="4001304"/>
                  <a:ext cx="1471194" cy="1010095"/>
                  <a:chOff x="4607068" y="4001304"/>
                  <a:chExt cx="1471194" cy="1010095"/>
                </a:xfrm>
              </p:grpSpPr>
              <p:sp>
                <p:nvSpPr>
                  <p:cNvPr id="21" name="CuadroTexto 20">
                    <a:extLst>
                      <a:ext uri="{FF2B5EF4-FFF2-40B4-BE49-F238E27FC236}">
                        <a16:creationId xmlns:a16="http://schemas.microsoft.com/office/drawing/2014/main" id="{56AAF185-CDCB-480D-B860-F268332876D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318879" y="4322480"/>
                    <a:ext cx="881973" cy="3055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DNAM-1+ TIGIT+</a:t>
                    </a:r>
                  </a:p>
                  <a:p>
                    <a:pPr algn="ctr"/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(%)</a:t>
                    </a:r>
                  </a:p>
                </p:txBody>
              </p:sp>
              <p:pic>
                <p:nvPicPr>
                  <p:cNvPr id="300" name="Imagen 299">
                    <a:extLst>
                      <a:ext uri="{FF2B5EF4-FFF2-40B4-BE49-F238E27FC236}">
                        <a16:creationId xmlns:a16="http://schemas.microsoft.com/office/drawing/2014/main" id="{9888FB1C-43F6-4A5D-860A-74CD7E818D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0"/>
                  <a:srcRect l="10480" t="14533" b="8774"/>
                  <a:stretch/>
                </p:blipFill>
                <p:spPr>
                  <a:xfrm>
                    <a:off x="4824518" y="4001304"/>
                    <a:ext cx="1253744" cy="101009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30" name="Rectángulo 29">
                  <a:extLst>
                    <a:ext uri="{FF2B5EF4-FFF2-40B4-BE49-F238E27FC236}">
                      <a16:creationId xmlns:a16="http://schemas.microsoft.com/office/drawing/2014/main" id="{F6CD9668-360B-4122-847A-94EC45A8E6E8}"/>
                    </a:ext>
                  </a:extLst>
                </p:cNvPr>
                <p:cNvSpPr/>
                <p:nvPr/>
              </p:nvSpPr>
              <p:spPr>
                <a:xfrm>
                  <a:off x="4974456" y="4864681"/>
                  <a:ext cx="1050784" cy="12828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272" name="Rectángulo 271">
                <a:extLst>
                  <a:ext uri="{FF2B5EF4-FFF2-40B4-BE49-F238E27FC236}">
                    <a16:creationId xmlns:a16="http://schemas.microsoft.com/office/drawing/2014/main" id="{74061AB9-9A8A-4FB4-9566-0F665A0BD6E4}"/>
                  </a:ext>
                </a:extLst>
              </p:cNvPr>
              <p:cNvSpPr/>
              <p:nvPr/>
            </p:nvSpPr>
            <p:spPr>
              <a:xfrm>
                <a:off x="4903628" y="4889706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273" name="Rectángulo 272">
                <a:extLst>
                  <a:ext uri="{FF2B5EF4-FFF2-40B4-BE49-F238E27FC236}">
                    <a16:creationId xmlns:a16="http://schemas.microsoft.com/office/drawing/2014/main" id="{EB162FAB-DD3B-47B2-8D7F-5E9D5339B6BC}"/>
                  </a:ext>
                </a:extLst>
              </p:cNvPr>
              <p:cNvSpPr/>
              <p:nvPr/>
            </p:nvSpPr>
            <p:spPr>
              <a:xfrm>
                <a:off x="5194184" y="4887825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275" name="Rectángulo 274">
                <a:extLst>
                  <a:ext uri="{FF2B5EF4-FFF2-40B4-BE49-F238E27FC236}">
                    <a16:creationId xmlns:a16="http://schemas.microsoft.com/office/drawing/2014/main" id="{63119998-5CAD-4568-93D7-5C3CB29A051A}"/>
                  </a:ext>
                </a:extLst>
              </p:cNvPr>
              <p:cNvSpPr/>
              <p:nvPr/>
            </p:nvSpPr>
            <p:spPr>
              <a:xfrm>
                <a:off x="5445341" y="4889706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277" name="Rectángulo 276">
                <a:extLst>
                  <a:ext uri="{FF2B5EF4-FFF2-40B4-BE49-F238E27FC236}">
                    <a16:creationId xmlns:a16="http://schemas.microsoft.com/office/drawing/2014/main" id="{A305C4EF-6ACD-407A-B50C-0C101267C4B1}"/>
                  </a:ext>
                </a:extLst>
              </p:cNvPr>
              <p:cNvSpPr/>
              <p:nvPr/>
            </p:nvSpPr>
            <p:spPr>
              <a:xfrm>
                <a:off x="5721953" y="4897485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52" name="Grupo 51">
              <a:extLst>
                <a:ext uri="{FF2B5EF4-FFF2-40B4-BE49-F238E27FC236}">
                  <a16:creationId xmlns:a16="http://schemas.microsoft.com/office/drawing/2014/main" id="{8023C52E-C703-4DC6-BB03-00220772F5F5}"/>
                </a:ext>
              </a:extLst>
            </p:cNvPr>
            <p:cNvGrpSpPr/>
            <p:nvPr/>
          </p:nvGrpSpPr>
          <p:grpSpPr>
            <a:xfrm>
              <a:off x="6034005" y="3933959"/>
              <a:ext cx="1490601" cy="1134886"/>
              <a:chOff x="6025097" y="3886187"/>
              <a:chExt cx="1490601" cy="1134886"/>
            </a:xfrm>
          </p:grpSpPr>
          <p:grpSp>
            <p:nvGrpSpPr>
              <p:cNvPr id="226" name="Grupo 225">
                <a:extLst>
                  <a:ext uri="{FF2B5EF4-FFF2-40B4-BE49-F238E27FC236}">
                    <a16:creationId xmlns:a16="http://schemas.microsoft.com/office/drawing/2014/main" id="{E65A3374-F8B7-45A5-883C-18D0C360CDE2}"/>
                  </a:ext>
                </a:extLst>
              </p:cNvPr>
              <p:cNvGrpSpPr/>
              <p:nvPr/>
            </p:nvGrpSpPr>
            <p:grpSpPr>
              <a:xfrm>
                <a:off x="6025097" y="3886187"/>
                <a:ext cx="1452494" cy="1134886"/>
                <a:chOff x="6025097" y="3886187"/>
                <a:chExt cx="1452494" cy="1134886"/>
              </a:xfrm>
            </p:grpSpPr>
            <p:grpSp>
              <p:nvGrpSpPr>
                <p:cNvPr id="8" name="Grupo 7">
                  <a:extLst>
                    <a:ext uri="{FF2B5EF4-FFF2-40B4-BE49-F238E27FC236}">
                      <a16:creationId xmlns:a16="http://schemas.microsoft.com/office/drawing/2014/main" id="{4E22B7AC-7DC3-4E31-8D06-FBC3C631E5A7}"/>
                    </a:ext>
                  </a:extLst>
                </p:cNvPr>
                <p:cNvGrpSpPr/>
                <p:nvPr/>
              </p:nvGrpSpPr>
              <p:grpSpPr>
                <a:xfrm>
                  <a:off x="6025097" y="3886187"/>
                  <a:ext cx="1452494" cy="1134886"/>
                  <a:chOff x="6025097" y="3886187"/>
                  <a:chExt cx="1452494" cy="1134886"/>
                </a:xfrm>
              </p:grpSpPr>
              <p:sp>
                <p:nvSpPr>
                  <p:cNvPr id="26" name="CuadroTexto 25">
                    <a:extLst>
                      <a:ext uri="{FF2B5EF4-FFF2-40B4-BE49-F238E27FC236}">
                        <a16:creationId xmlns:a16="http://schemas.microsoft.com/office/drawing/2014/main" id="{8AC3B28F-2E24-4201-8C4D-0E7D80DBB2C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622518" y="4331396"/>
                    <a:ext cx="1083951" cy="27879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s-ES" sz="606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DNAM-1+  NKG2D+</a:t>
                    </a:r>
                  </a:p>
                  <a:p>
                    <a:pPr algn="ctr"/>
                    <a:r>
                      <a:rPr lang="es-ES" sz="606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TIGIT+ PD-1+Tim-3+  (%)</a:t>
                    </a:r>
                  </a:p>
                </p:txBody>
              </p:sp>
              <p:pic>
                <p:nvPicPr>
                  <p:cNvPr id="304" name="Imagen 303">
                    <a:extLst>
                      <a:ext uri="{FF2B5EF4-FFF2-40B4-BE49-F238E27FC236}">
                        <a16:creationId xmlns:a16="http://schemas.microsoft.com/office/drawing/2014/main" id="{AA5E4A04-C376-4794-8DFD-A58BA3417DB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1"/>
                  <a:srcRect l="11500" t="17001" b="19737"/>
                  <a:stretch/>
                </p:blipFill>
                <p:spPr>
                  <a:xfrm>
                    <a:off x="6255755" y="3886187"/>
                    <a:ext cx="1221836" cy="1134886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24" name="Rectángulo 223">
                  <a:extLst>
                    <a:ext uri="{FF2B5EF4-FFF2-40B4-BE49-F238E27FC236}">
                      <a16:creationId xmlns:a16="http://schemas.microsoft.com/office/drawing/2014/main" id="{4D6DA081-6F58-4B2A-8DDF-744806C0ABF5}"/>
                    </a:ext>
                  </a:extLst>
                </p:cNvPr>
                <p:cNvSpPr/>
                <p:nvPr/>
              </p:nvSpPr>
              <p:spPr>
                <a:xfrm>
                  <a:off x="6410397" y="4884816"/>
                  <a:ext cx="1050784" cy="12828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278" name="Rectángulo 277">
                <a:extLst>
                  <a:ext uri="{FF2B5EF4-FFF2-40B4-BE49-F238E27FC236}">
                    <a16:creationId xmlns:a16="http://schemas.microsoft.com/office/drawing/2014/main" id="{ADC30C82-DD01-4347-A1C0-3BD0AD3FDF3C}"/>
                  </a:ext>
                </a:extLst>
              </p:cNvPr>
              <p:cNvSpPr/>
              <p:nvPr/>
            </p:nvSpPr>
            <p:spPr>
              <a:xfrm>
                <a:off x="6304099" y="4914805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279" name="Rectángulo 278">
                <a:extLst>
                  <a:ext uri="{FF2B5EF4-FFF2-40B4-BE49-F238E27FC236}">
                    <a16:creationId xmlns:a16="http://schemas.microsoft.com/office/drawing/2014/main" id="{BFFE5D32-4EE2-4CB2-A8BD-CF9E1FD30E3F}"/>
                  </a:ext>
                </a:extLst>
              </p:cNvPr>
              <p:cNvSpPr/>
              <p:nvPr/>
            </p:nvSpPr>
            <p:spPr>
              <a:xfrm>
                <a:off x="6594655" y="4912924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281" name="Rectángulo 280">
                <a:extLst>
                  <a:ext uri="{FF2B5EF4-FFF2-40B4-BE49-F238E27FC236}">
                    <a16:creationId xmlns:a16="http://schemas.microsoft.com/office/drawing/2014/main" id="{D56EC838-11C7-4CEE-904E-A26178EA5B86}"/>
                  </a:ext>
                </a:extLst>
              </p:cNvPr>
              <p:cNvSpPr/>
              <p:nvPr/>
            </p:nvSpPr>
            <p:spPr>
              <a:xfrm>
                <a:off x="6845812" y="4914805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283" name="Rectángulo 282">
                <a:extLst>
                  <a:ext uri="{FF2B5EF4-FFF2-40B4-BE49-F238E27FC236}">
                    <a16:creationId xmlns:a16="http://schemas.microsoft.com/office/drawing/2014/main" id="{6266F621-167D-4687-AA46-2FD001CDD8D9}"/>
                  </a:ext>
                </a:extLst>
              </p:cNvPr>
              <p:cNvSpPr/>
              <p:nvPr/>
            </p:nvSpPr>
            <p:spPr>
              <a:xfrm>
                <a:off x="7122424" y="4922584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53" name="Grupo 52">
              <a:extLst>
                <a:ext uri="{FF2B5EF4-FFF2-40B4-BE49-F238E27FC236}">
                  <a16:creationId xmlns:a16="http://schemas.microsoft.com/office/drawing/2014/main" id="{B996DCB6-4EA0-4058-B748-D0C2F95602D1}"/>
                </a:ext>
              </a:extLst>
            </p:cNvPr>
            <p:cNvGrpSpPr/>
            <p:nvPr/>
          </p:nvGrpSpPr>
          <p:grpSpPr>
            <a:xfrm>
              <a:off x="7441345" y="4052292"/>
              <a:ext cx="1524021" cy="1023314"/>
              <a:chOff x="7409519" y="3996618"/>
              <a:chExt cx="1524021" cy="1023314"/>
            </a:xfrm>
          </p:grpSpPr>
          <p:grpSp>
            <p:nvGrpSpPr>
              <p:cNvPr id="230" name="Grupo 229">
                <a:extLst>
                  <a:ext uri="{FF2B5EF4-FFF2-40B4-BE49-F238E27FC236}">
                    <a16:creationId xmlns:a16="http://schemas.microsoft.com/office/drawing/2014/main" id="{DDF6B6B8-018C-40D6-B846-4A2051C9908D}"/>
                  </a:ext>
                </a:extLst>
              </p:cNvPr>
              <p:cNvGrpSpPr/>
              <p:nvPr/>
            </p:nvGrpSpPr>
            <p:grpSpPr>
              <a:xfrm>
                <a:off x="7409519" y="3996618"/>
                <a:ext cx="1470722" cy="1023314"/>
                <a:chOff x="7409519" y="3996618"/>
                <a:chExt cx="1470722" cy="1023314"/>
              </a:xfrm>
            </p:grpSpPr>
            <p:grpSp>
              <p:nvGrpSpPr>
                <p:cNvPr id="9" name="Grupo 8">
                  <a:extLst>
                    <a:ext uri="{FF2B5EF4-FFF2-40B4-BE49-F238E27FC236}">
                      <a16:creationId xmlns:a16="http://schemas.microsoft.com/office/drawing/2014/main" id="{3B76BCD8-C60B-4CFC-AFB8-34BB841FC721}"/>
                    </a:ext>
                  </a:extLst>
                </p:cNvPr>
                <p:cNvGrpSpPr/>
                <p:nvPr/>
              </p:nvGrpSpPr>
              <p:grpSpPr>
                <a:xfrm>
                  <a:off x="7409519" y="3996618"/>
                  <a:ext cx="1467169" cy="1023314"/>
                  <a:chOff x="7409519" y="3996618"/>
                  <a:chExt cx="1467169" cy="1023314"/>
                </a:xfrm>
              </p:grpSpPr>
              <p:sp>
                <p:nvSpPr>
                  <p:cNvPr id="25" name="CuadroTexto 24">
                    <a:extLst>
                      <a:ext uri="{FF2B5EF4-FFF2-40B4-BE49-F238E27FC236}">
                        <a16:creationId xmlns:a16="http://schemas.microsoft.com/office/drawing/2014/main" id="{C7C79A8F-6C1F-4E95-93D2-6F9D905D021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95682" y="4310455"/>
                    <a:ext cx="933269" cy="3055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DNAM-1+ TIGIT+ </a:t>
                    </a:r>
                  </a:p>
                  <a:p>
                    <a:pPr algn="ctr"/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Tim-3+  (%)</a:t>
                    </a:r>
                  </a:p>
                </p:txBody>
              </p:sp>
              <p:pic>
                <p:nvPicPr>
                  <p:cNvPr id="308" name="Imagen 307">
                    <a:extLst>
                      <a:ext uri="{FF2B5EF4-FFF2-40B4-BE49-F238E27FC236}">
                        <a16:creationId xmlns:a16="http://schemas.microsoft.com/office/drawing/2014/main" id="{D63B69F4-C952-4963-8574-D2499F6E21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2"/>
                  <a:srcRect l="12175" t="21143" b="14110"/>
                  <a:stretch/>
                </p:blipFill>
                <p:spPr>
                  <a:xfrm>
                    <a:off x="7671418" y="4042524"/>
                    <a:ext cx="1205270" cy="97740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28" name="Rectángulo 227">
                  <a:extLst>
                    <a:ext uri="{FF2B5EF4-FFF2-40B4-BE49-F238E27FC236}">
                      <a16:creationId xmlns:a16="http://schemas.microsoft.com/office/drawing/2014/main" id="{ECCA1140-6C18-4C2E-AA82-FEE0A211C2EB}"/>
                    </a:ext>
                  </a:extLst>
                </p:cNvPr>
                <p:cNvSpPr/>
                <p:nvPr/>
              </p:nvSpPr>
              <p:spPr>
                <a:xfrm>
                  <a:off x="7829457" y="4876279"/>
                  <a:ext cx="1050784" cy="12828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284" name="Rectángulo 283">
                <a:extLst>
                  <a:ext uri="{FF2B5EF4-FFF2-40B4-BE49-F238E27FC236}">
                    <a16:creationId xmlns:a16="http://schemas.microsoft.com/office/drawing/2014/main" id="{36D33A54-795D-4CAB-8817-8D95DA25A168}"/>
                  </a:ext>
                </a:extLst>
              </p:cNvPr>
              <p:cNvSpPr/>
              <p:nvPr/>
            </p:nvSpPr>
            <p:spPr>
              <a:xfrm>
                <a:off x="7721941" y="4910485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285" name="Rectángulo 284">
                <a:extLst>
                  <a:ext uri="{FF2B5EF4-FFF2-40B4-BE49-F238E27FC236}">
                    <a16:creationId xmlns:a16="http://schemas.microsoft.com/office/drawing/2014/main" id="{DA5D4956-4BFA-4DB9-BB78-781CB7D407AF}"/>
                  </a:ext>
                </a:extLst>
              </p:cNvPr>
              <p:cNvSpPr/>
              <p:nvPr/>
            </p:nvSpPr>
            <p:spPr>
              <a:xfrm>
                <a:off x="8012497" y="4908604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286" name="Rectángulo 285">
                <a:extLst>
                  <a:ext uri="{FF2B5EF4-FFF2-40B4-BE49-F238E27FC236}">
                    <a16:creationId xmlns:a16="http://schemas.microsoft.com/office/drawing/2014/main" id="{67B4CEF1-1BDB-433D-98D0-960B4EF868A3}"/>
                  </a:ext>
                </a:extLst>
              </p:cNvPr>
              <p:cNvSpPr/>
              <p:nvPr/>
            </p:nvSpPr>
            <p:spPr>
              <a:xfrm>
                <a:off x="8263654" y="4910485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287" name="Rectángulo 286">
                <a:extLst>
                  <a:ext uri="{FF2B5EF4-FFF2-40B4-BE49-F238E27FC236}">
                    <a16:creationId xmlns:a16="http://schemas.microsoft.com/office/drawing/2014/main" id="{C550BBDE-8E84-4CBC-A4CC-832BFDAB98CD}"/>
                  </a:ext>
                </a:extLst>
              </p:cNvPr>
              <p:cNvSpPr/>
              <p:nvPr/>
            </p:nvSpPr>
            <p:spPr>
              <a:xfrm>
                <a:off x="8540266" y="4918264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57" name="Grupo 56">
              <a:extLst>
                <a:ext uri="{FF2B5EF4-FFF2-40B4-BE49-F238E27FC236}">
                  <a16:creationId xmlns:a16="http://schemas.microsoft.com/office/drawing/2014/main" id="{FA99234E-D07E-4A14-9737-9F29D0B862A1}"/>
                </a:ext>
              </a:extLst>
            </p:cNvPr>
            <p:cNvGrpSpPr/>
            <p:nvPr/>
          </p:nvGrpSpPr>
          <p:grpSpPr>
            <a:xfrm>
              <a:off x="7406846" y="2910766"/>
              <a:ext cx="1520916" cy="1024885"/>
              <a:chOff x="7406846" y="2910766"/>
              <a:chExt cx="1520916" cy="1024885"/>
            </a:xfrm>
          </p:grpSpPr>
          <p:grpSp>
            <p:nvGrpSpPr>
              <p:cNvPr id="246" name="Grupo 245">
                <a:extLst>
                  <a:ext uri="{FF2B5EF4-FFF2-40B4-BE49-F238E27FC236}">
                    <a16:creationId xmlns:a16="http://schemas.microsoft.com/office/drawing/2014/main" id="{C51EFB1D-73FA-4DBF-A9CA-26AED433A009}"/>
                  </a:ext>
                </a:extLst>
              </p:cNvPr>
              <p:cNvGrpSpPr/>
              <p:nvPr/>
            </p:nvGrpSpPr>
            <p:grpSpPr>
              <a:xfrm>
                <a:off x="7406846" y="2910766"/>
                <a:ext cx="1486405" cy="1024885"/>
                <a:chOff x="7406846" y="2910766"/>
                <a:chExt cx="1486405" cy="1024885"/>
              </a:xfrm>
            </p:grpSpPr>
            <p:grpSp>
              <p:nvGrpSpPr>
                <p:cNvPr id="5" name="Grupo 4">
                  <a:extLst>
                    <a:ext uri="{FF2B5EF4-FFF2-40B4-BE49-F238E27FC236}">
                      <a16:creationId xmlns:a16="http://schemas.microsoft.com/office/drawing/2014/main" id="{B5F6B58D-49C8-4AF1-8418-F8087A16655F}"/>
                    </a:ext>
                  </a:extLst>
                </p:cNvPr>
                <p:cNvGrpSpPr/>
                <p:nvPr/>
              </p:nvGrpSpPr>
              <p:grpSpPr>
                <a:xfrm>
                  <a:off x="7406846" y="2910766"/>
                  <a:ext cx="1486405" cy="1024885"/>
                  <a:chOff x="7406846" y="2910766"/>
                  <a:chExt cx="1486405" cy="1024885"/>
                </a:xfrm>
              </p:grpSpPr>
              <p:sp>
                <p:nvSpPr>
                  <p:cNvPr id="11" name="CuadroTexto 10">
                    <a:extLst>
                      <a:ext uri="{FF2B5EF4-FFF2-40B4-BE49-F238E27FC236}">
                        <a16:creationId xmlns:a16="http://schemas.microsoft.com/office/drawing/2014/main" id="{F30DBBCD-C4DD-4273-8AEE-2B6687AC5E0D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189991" y="3245679"/>
                    <a:ext cx="739306" cy="30559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TIGIT+</a:t>
                    </a:r>
                  </a:p>
                  <a:p>
                    <a:pPr algn="ctr"/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Tim-3+ (%)</a:t>
                    </a:r>
                  </a:p>
                </p:txBody>
              </p:sp>
              <p:pic>
                <p:nvPicPr>
                  <p:cNvPr id="290" name="Imagen 289">
                    <a:extLst>
                      <a:ext uri="{FF2B5EF4-FFF2-40B4-BE49-F238E27FC236}">
                        <a16:creationId xmlns:a16="http://schemas.microsoft.com/office/drawing/2014/main" id="{8259986C-77DB-413E-B9B2-FCD7485DF5B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3"/>
                  <a:srcRect l="10644" t="11358" b="7773"/>
                  <a:stretch/>
                </p:blipFill>
                <p:spPr>
                  <a:xfrm>
                    <a:off x="7655556" y="2910766"/>
                    <a:ext cx="1237695" cy="102488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44" name="Rectángulo 243">
                  <a:extLst>
                    <a:ext uri="{FF2B5EF4-FFF2-40B4-BE49-F238E27FC236}">
                      <a16:creationId xmlns:a16="http://schemas.microsoft.com/office/drawing/2014/main" id="{884C8222-9681-4F25-832B-70A60E2692E1}"/>
                    </a:ext>
                  </a:extLst>
                </p:cNvPr>
                <p:cNvSpPr/>
                <p:nvPr/>
              </p:nvSpPr>
              <p:spPr>
                <a:xfrm>
                  <a:off x="7772906" y="3802794"/>
                  <a:ext cx="1050784" cy="12828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32" name="Rectángulo 31">
                <a:extLst>
                  <a:ext uri="{FF2B5EF4-FFF2-40B4-BE49-F238E27FC236}">
                    <a16:creationId xmlns:a16="http://schemas.microsoft.com/office/drawing/2014/main" id="{17462EFB-BEB2-4998-8866-4F16D1C2A894}"/>
                  </a:ext>
                </a:extLst>
              </p:cNvPr>
              <p:cNvSpPr/>
              <p:nvPr/>
            </p:nvSpPr>
            <p:spPr>
              <a:xfrm>
                <a:off x="7716163" y="3840421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34" name="Rectángulo 33">
                <a:extLst>
                  <a:ext uri="{FF2B5EF4-FFF2-40B4-BE49-F238E27FC236}">
                    <a16:creationId xmlns:a16="http://schemas.microsoft.com/office/drawing/2014/main" id="{2990A7E4-3DFB-4A4A-B6C9-8D817A86D622}"/>
                  </a:ext>
                </a:extLst>
              </p:cNvPr>
              <p:cNvSpPr/>
              <p:nvPr/>
            </p:nvSpPr>
            <p:spPr>
              <a:xfrm>
                <a:off x="8006719" y="3838540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35" name="Rectángulo 34">
                <a:extLst>
                  <a:ext uri="{FF2B5EF4-FFF2-40B4-BE49-F238E27FC236}">
                    <a16:creationId xmlns:a16="http://schemas.microsoft.com/office/drawing/2014/main" id="{F04AF884-A4DD-42ED-924A-739E90BFEA7B}"/>
                  </a:ext>
                </a:extLst>
              </p:cNvPr>
              <p:cNvSpPr/>
              <p:nvPr/>
            </p:nvSpPr>
            <p:spPr>
              <a:xfrm>
                <a:off x="8257876" y="3840421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36" name="Rectángulo 35">
                <a:extLst>
                  <a:ext uri="{FF2B5EF4-FFF2-40B4-BE49-F238E27FC236}">
                    <a16:creationId xmlns:a16="http://schemas.microsoft.com/office/drawing/2014/main" id="{8DCEB48A-ABC7-4825-B5DD-ADF068C25193}"/>
                  </a:ext>
                </a:extLst>
              </p:cNvPr>
              <p:cNvSpPr/>
              <p:nvPr/>
            </p:nvSpPr>
            <p:spPr>
              <a:xfrm>
                <a:off x="8534488" y="3848200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54" name="Grupo 53">
              <a:extLst>
                <a:ext uri="{FF2B5EF4-FFF2-40B4-BE49-F238E27FC236}">
                  <a16:creationId xmlns:a16="http://schemas.microsoft.com/office/drawing/2014/main" id="{4A3465BC-BF52-4B17-90F5-8D8D989D2ED6}"/>
                </a:ext>
              </a:extLst>
            </p:cNvPr>
            <p:cNvGrpSpPr/>
            <p:nvPr/>
          </p:nvGrpSpPr>
          <p:grpSpPr>
            <a:xfrm>
              <a:off x="3306286" y="2932728"/>
              <a:ext cx="1387852" cy="997392"/>
              <a:chOff x="3306286" y="2932728"/>
              <a:chExt cx="1387852" cy="997392"/>
            </a:xfrm>
          </p:grpSpPr>
          <p:grpSp>
            <p:nvGrpSpPr>
              <p:cNvPr id="234" name="Grupo 233">
                <a:extLst>
                  <a:ext uri="{FF2B5EF4-FFF2-40B4-BE49-F238E27FC236}">
                    <a16:creationId xmlns:a16="http://schemas.microsoft.com/office/drawing/2014/main" id="{7C052CD6-B0E0-4381-AA1C-0B2B1E72E1D1}"/>
                  </a:ext>
                </a:extLst>
              </p:cNvPr>
              <p:cNvGrpSpPr/>
              <p:nvPr/>
            </p:nvGrpSpPr>
            <p:grpSpPr>
              <a:xfrm>
                <a:off x="3306286" y="2932728"/>
                <a:ext cx="1339114" cy="997392"/>
                <a:chOff x="3306286" y="2932728"/>
                <a:chExt cx="1339114" cy="997392"/>
              </a:xfrm>
            </p:grpSpPr>
            <p:grpSp>
              <p:nvGrpSpPr>
                <p:cNvPr id="2" name="Grupo 1">
                  <a:extLst>
                    <a:ext uri="{FF2B5EF4-FFF2-40B4-BE49-F238E27FC236}">
                      <a16:creationId xmlns:a16="http://schemas.microsoft.com/office/drawing/2014/main" id="{384D09DC-D373-4E38-88E7-0602CA961E7A}"/>
                    </a:ext>
                  </a:extLst>
                </p:cNvPr>
                <p:cNvGrpSpPr/>
                <p:nvPr/>
              </p:nvGrpSpPr>
              <p:grpSpPr>
                <a:xfrm>
                  <a:off x="3306286" y="2932728"/>
                  <a:ext cx="1339114" cy="991015"/>
                  <a:chOff x="3306286" y="2932728"/>
                  <a:chExt cx="1339114" cy="991015"/>
                </a:xfrm>
              </p:grpSpPr>
              <p:sp>
                <p:nvSpPr>
                  <p:cNvPr id="13" name="CuadroTexto 12"/>
                  <p:cNvSpPr txBox="1"/>
                  <p:nvPr/>
                </p:nvSpPr>
                <p:spPr>
                  <a:xfrm rot="16200000">
                    <a:off x="3106648" y="3327320"/>
                    <a:ext cx="598241" cy="1989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(%)</a:t>
                    </a:r>
                  </a:p>
                </p:txBody>
              </p:sp>
              <p:pic>
                <p:nvPicPr>
                  <p:cNvPr id="276" name="Imagen 275">
                    <a:extLst>
                      <a:ext uri="{FF2B5EF4-FFF2-40B4-BE49-F238E27FC236}">
                        <a16:creationId xmlns:a16="http://schemas.microsoft.com/office/drawing/2014/main" id="{B9821D44-E229-4431-9B67-E635A4A970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4"/>
                  <a:srcRect l="11335" t="8844" b="5866"/>
                  <a:stretch/>
                </p:blipFill>
                <p:spPr>
                  <a:xfrm>
                    <a:off x="3451959" y="2932728"/>
                    <a:ext cx="1193441" cy="99101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32" name="Rectángulo 231">
                  <a:extLst>
                    <a:ext uri="{FF2B5EF4-FFF2-40B4-BE49-F238E27FC236}">
                      <a16:creationId xmlns:a16="http://schemas.microsoft.com/office/drawing/2014/main" id="{85BAA7D7-A045-460D-8942-AF9CE4CA0742}"/>
                    </a:ext>
                  </a:extLst>
                </p:cNvPr>
                <p:cNvSpPr/>
                <p:nvPr/>
              </p:nvSpPr>
              <p:spPr>
                <a:xfrm>
                  <a:off x="3578442" y="3801838"/>
                  <a:ext cx="1050784" cy="12828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37" name="Rectángulo 36">
                <a:extLst>
                  <a:ext uri="{FF2B5EF4-FFF2-40B4-BE49-F238E27FC236}">
                    <a16:creationId xmlns:a16="http://schemas.microsoft.com/office/drawing/2014/main" id="{F745BA02-E566-4786-98A8-E4463C9F1229}"/>
                  </a:ext>
                </a:extLst>
              </p:cNvPr>
              <p:cNvSpPr/>
              <p:nvPr/>
            </p:nvSpPr>
            <p:spPr>
              <a:xfrm>
                <a:off x="3482539" y="3840421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0300C848-1CD4-4B31-9464-E8CCE7F66850}"/>
                  </a:ext>
                </a:extLst>
              </p:cNvPr>
              <p:cNvSpPr/>
              <p:nvPr/>
            </p:nvSpPr>
            <p:spPr>
              <a:xfrm>
                <a:off x="3773095" y="3838540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40" name="Rectángulo 39">
                <a:extLst>
                  <a:ext uri="{FF2B5EF4-FFF2-40B4-BE49-F238E27FC236}">
                    <a16:creationId xmlns:a16="http://schemas.microsoft.com/office/drawing/2014/main" id="{BB16721D-74C4-4869-9847-26444217E063}"/>
                  </a:ext>
                </a:extLst>
              </p:cNvPr>
              <p:cNvSpPr/>
              <p:nvPr/>
            </p:nvSpPr>
            <p:spPr>
              <a:xfrm>
                <a:off x="4024423" y="3840421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D4567CC2-D6D1-4A7D-885E-C7C18260CA88}"/>
                  </a:ext>
                </a:extLst>
              </p:cNvPr>
              <p:cNvSpPr/>
              <p:nvPr/>
            </p:nvSpPr>
            <p:spPr>
              <a:xfrm>
                <a:off x="4300864" y="3848200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55" name="Grupo 54">
              <a:extLst>
                <a:ext uri="{FF2B5EF4-FFF2-40B4-BE49-F238E27FC236}">
                  <a16:creationId xmlns:a16="http://schemas.microsoft.com/office/drawing/2014/main" id="{623D5D96-5F56-4B4E-8267-B16BD234A32D}"/>
                </a:ext>
              </a:extLst>
            </p:cNvPr>
            <p:cNvGrpSpPr/>
            <p:nvPr/>
          </p:nvGrpSpPr>
          <p:grpSpPr>
            <a:xfrm>
              <a:off x="4682986" y="2923875"/>
              <a:ext cx="1404544" cy="1010084"/>
              <a:chOff x="4682986" y="2923875"/>
              <a:chExt cx="1404544" cy="1010084"/>
            </a:xfrm>
          </p:grpSpPr>
          <p:grpSp>
            <p:nvGrpSpPr>
              <p:cNvPr id="238" name="Grupo 237">
                <a:extLst>
                  <a:ext uri="{FF2B5EF4-FFF2-40B4-BE49-F238E27FC236}">
                    <a16:creationId xmlns:a16="http://schemas.microsoft.com/office/drawing/2014/main" id="{8194EE7A-B897-42F7-A8D7-23892BD814FC}"/>
                  </a:ext>
                </a:extLst>
              </p:cNvPr>
              <p:cNvGrpSpPr/>
              <p:nvPr/>
            </p:nvGrpSpPr>
            <p:grpSpPr>
              <a:xfrm>
                <a:off x="4682986" y="2923875"/>
                <a:ext cx="1375989" cy="1010084"/>
                <a:chOff x="4682986" y="2923875"/>
                <a:chExt cx="1375989" cy="1010084"/>
              </a:xfrm>
            </p:grpSpPr>
            <p:grpSp>
              <p:nvGrpSpPr>
                <p:cNvPr id="3" name="Grupo 2">
                  <a:extLst>
                    <a:ext uri="{FF2B5EF4-FFF2-40B4-BE49-F238E27FC236}">
                      <a16:creationId xmlns:a16="http://schemas.microsoft.com/office/drawing/2014/main" id="{4C726FFA-DCEE-4182-8C2B-37EC56AC45E1}"/>
                    </a:ext>
                  </a:extLst>
                </p:cNvPr>
                <p:cNvGrpSpPr/>
                <p:nvPr/>
              </p:nvGrpSpPr>
              <p:grpSpPr>
                <a:xfrm>
                  <a:off x="4682986" y="2923875"/>
                  <a:ext cx="1375989" cy="998308"/>
                  <a:chOff x="4682986" y="2923875"/>
                  <a:chExt cx="1375989" cy="998308"/>
                </a:xfrm>
              </p:grpSpPr>
              <p:sp>
                <p:nvSpPr>
                  <p:cNvPr id="10" name="CuadroTexto 9"/>
                  <p:cNvSpPr txBox="1"/>
                  <p:nvPr/>
                </p:nvSpPr>
                <p:spPr>
                  <a:xfrm rot="16200000">
                    <a:off x="4320643" y="3309752"/>
                    <a:ext cx="923651" cy="1989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PD-1+ TIGIT + (%)</a:t>
                    </a:r>
                  </a:p>
                </p:txBody>
              </p:sp>
              <p:pic>
                <p:nvPicPr>
                  <p:cNvPr id="280" name="Imagen 279">
                    <a:extLst>
                      <a:ext uri="{FF2B5EF4-FFF2-40B4-BE49-F238E27FC236}">
                        <a16:creationId xmlns:a16="http://schemas.microsoft.com/office/drawing/2014/main" id="{7C9885CE-48C7-4742-A07D-F283BFFD786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5"/>
                  <a:srcRect l="11587" t="13739" b="11413"/>
                  <a:stretch/>
                </p:blipFill>
                <p:spPr>
                  <a:xfrm>
                    <a:off x="4873871" y="2923875"/>
                    <a:ext cx="1185104" cy="99830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36" name="Rectángulo 235">
                  <a:extLst>
                    <a:ext uri="{FF2B5EF4-FFF2-40B4-BE49-F238E27FC236}">
                      <a16:creationId xmlns:a16="http://schemas.microsoft.com/office/drawing/2014/main" id="{9358F31F-17E7-47CA-B855-1A132601D726}"/>
                    </a:ext>
                  </a:extLst>
                </p:cNvPr>
                <p:cNvSpPr/>
                <p:nvPr/>
              </p:nvSpPr>
              <p:spPr>
                <a:xfrm>
                  <a:off x="4990486" y="3805677"/>
                  <a:ext cx="1050784" cy="128282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42" name="Rectángulo 41">
                <a:extLst>
                  <a:ext uri="{FF2B5EF4-FFF2-40B4-BE49-F238E27FC236}">
                    <a16:creationId xmlns:a16="http://schemas.microsoft.com/office/drawing/2014/main" id="{99ED0AF0-25B2-493B-B6A6-E9E68B76D1A6}"/>
                  </a:ext>
                </a:extLst>
              </p:cNvPr>
              <p:cNvSpPr/>
              <p:nvPr/>
            </p:nvSpPr>
            <p:spPr>
              <a:xfrm>
                <a:off x="4907983" y="3825432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43" name="Rectángulo 42">
                <a:extLst>
                  <a:ext uri="{FF2B5EF4-FFF2-40B4-BE49-F238E27FC236}">
                    <a16:creationId xmlns:a16="http://schemas.microsoft.com/office/drawing/2014/main" id="{3EC97A3B-B2B9-427A-894E-B3C3FB262F98}"/>
                  </a:ext>
                </a:extLst>
              </p:cNvPr>
              <p:cNvSpPr/>
              <p:nvPr/>
            </p:nvSpPr>
            <p:spPr>
              <a:xfrm>
                <a:off x="5198539" y="3823551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44" name="Rectángulo 43">
                <a:extLst>
                  <a:ext uri="{FF2B5EF4-FFF2-40B4-BE49-F238E27FC236}">
                    <a16:creationId xmlns:a16="http://schemas.microsoft.com/office/drawing/2014/main" id="{45140EA5-1D95-4B91-8D24-F1ED2A8EA979}"/>
                  </a:ext>
                </a:extLst>
              </p:cNvPr>
              <p:cNvSpPr/>
              <p:nvPr/>
            </p:nvSpPr>
            <p:spPr>
              <a:xfrm>
                <a:off x="5449696" y="3825432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45" name="Rectángulo 44">
                <a:extLst>
                  <a:ext uri="{FF2B5EF4-FFF2-40B4-BE49-F238E27FC236}">
                    <a16:creationId xmlns:a16="http://schemas.microsoft.com/office/drawing/2014/main" id="{F1D2571A-64DE-49B4-8011-F77133C5AE6A}"/>
                  </a:ext>
                </a:extLst>
              </p:cNvPr>
              <p:cNvSpPr/>
              <p:nvPr/>
            </p:nvSpPr>
            <p:spPr>
              <a:xfrm>
                <a:off x="5694256" y="3833211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56" name="Grupo 55">
              <a:extLst>
                <a:ext uri="{FF2B5EF4-FFF2-40B4-BE49-F238E27FC236}">
                  <a16:creationId xmlns:a16="http://schemas.microsoft.com/office/drawing/2014/main" id="{E7A9DA81-F7F1-4F5B-98BE-63E6FBE9834F}"/>
                </a:ext>
              </a:extLst>
            </p:cNvPr>
            <p:cNvGrpSpPr/>
            <p:nvPr/>
          </p:nvGrpSpPr>
          <p:grpSpPr>
            <a:xfrm>
              <a:off x="6102500" y="2914754"/>
              <a:ext cx="1357313" cy="1002718"/>
              <a:chOff x="6102500" y="2914754"/>
              <a:chExt cx="1357313" cy="1002718"/>
            </a:xfrm>
          </p:grpSpPr>
          <p:grpSp>
            <p:nvGrpSpPr>
              <p:cNvPr id="242" name="Grupo 241">
                <a:extLst>
                  <a:ext uri="{FF2B5EF4-FFF2-40B4-BE49-F238E27FC236}">
                    <a16:creationId xmlns:a16="http://schemas.microsoft.com/office/drawing/2014/main" id="{6E5AE459-21B3-46A3-A765-037E3CC31D7D}"/>
                  </a:ext>
                </a:extLst>
              </p:cNvPr>
              <p:cNvGrpSpPr/>
              <p:nvPr/>
            </p:nvGrpSpPr>
            <p:grpSpPr>
              <a:xfrm>
                <a:off x="6102500" y="2914754"/>
                <a:ext cx="1333519" cy="1002718"/>
                <a:chOff x="6102500" y="2914754"/>
                <a:chExt cx="1333519" cy="1002718"/>
              </a:xfrm>
            </p:grpSpPr>
            <p:grpSp>
              <p:nvGrpSpPr>
                <p:cNvPr id="4" name="Grupo 3">
                  <a:extLst>
                    <a:ext uri="{FF2B5EF4-FFF2-40B4-BE49-F238E27FC236}">
                      <a16:creationId xmlns:a16="http://schemas.microsoft.com/office/drawing/2014/main" id="{19CC8A30-08B3-4005-A786-97BE34F7EE70}"/>
                    </a:ext>
                  </a:extLst>
                </p:cNvPr>
                <p:cNvGrpSpPr/>
                <p:nvPr/>
              </p:nvGrpSpPr>
              <p:grpSpPr>
                <a:xfrm>
                  <a:off x="6102500" y="2914754"/>
                  <a:ext cx="1333519" cy="1002718"/>
                  <a:chOff x="6102500" y="2914754"/>
                  <a:chExt cx="1333519" cy="1002718"/>
                </a:xfrm>
              </p:grpSpPr>
              <p:sp>
                <p:nvSpPr>
                  <p:cNvPr id="17" name="CuadroTexto 16">
                    <a:extLst>
                      <a:ext uri="{FF2B5EF4-FFF2-40B4-BE49-F238E27FC236}">
                        <a16:creationId xmlns:a16="http://schemas.microsoft.com/office/drawing/2014/main" id="{2F166E0A-89CA-4760-A986-D909426CB44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747371" y="3302495"/>
                    <a:ext cx="909223" cy="1989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693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PD1-+ Tim-3+ (%)</a:t>
                    </a:r>
                  </a:p>
                </p:txBody>
              </p:sp>
              <p:pic>
                <p:nvPicPr>
                  <p:cNvPr id="282" name="Imagen 281">
                    <a:extLst>
                      <a:ext uri="{FF2B5EF4-FFF2-40B4-BE49-F238E27FC236}">
                        <a16:creationId xmlns:a16="http://schemas.microsoft.com/office/drawing/2014/main" id="{F7A63389-ECF0-49A1-B5AF-7FB37F6DB1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6"/>
                  <a:srcRect l="11414" t="13815" b="12192"/>
                  <a:stretch/>
                </p:blipFill>
                <p:spPr>
                  <a:xfrm>
                    <a:off x="6242578" y="2914754"/>
                    <a:ext cx="1193441" cy="100271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40" name="Rectángulo 239">
                  <a:extLst>
                    <a:ext uri="{FF2B5EF4-FFF2-40B4-BE49-F238E27FC236}">
                      <a16:creationId xmlns:a16="http://schemas.microsoft.com/office/drawing/2014/main" id="{2542E625-981E-4994-B5FA-86D2F6F7AE2B}"/>
                    </a:ext>
                  </a:extLst>
                </p:cNvPr>
                <p:cNvSpPr/>
                <p:nvPr/>
              </p:nvSpPr>
              <p:spPr>
                <a:xfrm>
                  <a:off x="6385235" y="3796703"/>
                  <a:ext cx="1050784" cy="103595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46" name="Rectángulo 45">
                <a:extLst>
                  <a:ext uri="{FF2B5EF4-FFF2-40B4-BE49-F238E27FC236}">
                    <a16:creationId xmlns:a16="http://schemas.microsoft.com/office/drawing/2014/main" id="{12DE2D49-FBCF-4525-AB92-68F493E481F6}"/>
                  </a:ext>
                </a:extLst>
              </p:cNvPr>
              <p:cNvSpPr/>
              <p:nvPr/>
            </p:nvSpPr>
            <p:spPr>
              <a:xfrm>
                <a:off x="6304099" y="3830108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47" name="Rectángulo 46">
                <a:extLst>
                  <a:ext uri="{FF2B5EF4-FFF2-40B4-BE49-F238E27FC236}">
                    <a16:creationId xmlns:a16="http://schemas.microsoft.com/office/drawing/2014/main" id="{11973DB5-DD43-46B1-BE3A-30E17B00F3F2}"/>
                  </a:ext>
                </a:extLst>
              </p:cNvPr>
              <p:cNvSpPr/>
              <p:nvPr/>
            </p:nvSpPr>
            <p:spPr>
              <a:xfrm>
                <a:off x="6594655" y="3828227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48" name="Rectángulo 47">
                <a:extLst>
                  <a:ext uri="{FF2B5EF4-FFF2-40B4-BE49-F238E27FC236}">
                    <a16:creationId xmlns:a16="http://schemas.microsoft.com/office/drawing/2014/main" id="{370BCDC9-3A9D-44A2-B2EA-3990411D39D2}"/>
                  </a:ext>
                </a:extLst>
              </p:cNvPr>
              <p:cNvSpPr/>
              <p:nvPr/>
            </p:nvSpPr>
            <p:spPr>
              <a:xfrm>
                <a:off x="6814192" y="3830108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49" name="Rectángulo 48">
                <a:extLst>
                  <a:ext uri="{FF2B5EF4-FFF2-40B4-BE49-F238E27FC236}">
                    <a16:creationId xmlns:a16="http://schemas.microsoft.com/office/drawing/2014/main" id="{47EE019A-64E8-4C68-A99E-4DCA7416A1F4}"/>
                  </a:ext>
                </a:extLst>
              </p:cNvPr>
              <p:cNvSpPr/>
              <p:nvPr/>
            </p:nvSpPr>
            <p:spPr>
              <a:xfrm>
                <a:off x="7066539" y="3830108"/>
                <a:ext cx="393274" cy="4571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6300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upo 93">
            <a:extLst>
              <a:ext uri="{FF2B5EF4-FFF2-40B4-BE49-F238E27FC236}">
                <a16:creationId xmlns:a16="http://schemas.microsoft.com/office/drawing/2014/main" id="{1206B3BA-B73D-4AB0-842D-491AD85ED6F5}"/>
              </a:ext>
            </a:extLst>
          </p:cNvPr>
          <p:cNvGrpSpPr/>
          <p:nvPr/>
        </p:nvGrpSpPr>
        <p:grpSpPr>
          <a:xfrm>
            <a:off x="3160564" y="228085"/>
            <a:ext cx="7195389" cy="6779654"/>
            <a:chOff x="3106212" y="24635"/>
            <a:chExt cx="7195389" cy="6779654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61AD0F94-90A3-435E-952C-E3B95EFC3E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8512" y="1653055"/>
              <a:ext cx="1155802" cy="1053218"/>
            </a:xfrm>
            <a:prstGeom prst="rect">
              <a:avLst/>
            </a:prstGeom>
          </p:spPr>
        </p:pic>
        <p:cxnSp>
          <p:nvCxnSpPr>
            <p:cNvPr id="194" name="Conector recto de flecha 193">
              <a:extLst>
                <a:ext uri="{FF2B5EF4-FFF2-40B4-BE49-F238E27FC236}">
                  <a16:creationId xmlns:a16="http://schemas.microsoft.com/office/drawing/2014/main" id="{6A47CCF3-AEBB-4184-B15E-2D6AF953A013}"/>
                </a:ext>
              </a:extLst>
            </p:cNvPr>
            <p:cNvCxnSpPr/>
            <p:nvPr/>
          </p:nvCxnSpPr>
          <p:spPr>
            <a:xfrm flipV="1">
              <a:off x="5961073" y="446036"/>
              <a:ext cx="0" cy="2092699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CuadroTexto 197">
              <a:extLst>
                <a:ext uri="{FF2B5EF4-FFF2-40B4-BE49-F238E27FC236}">
                  <a16:creationId xmlns:a16="http://schemas.microsoft.com/office/drawing/2014/main" id="{F317CE77-97CD-486C-896A-B69F2A07E178}"/>
                </a:ext>
              </a:extLst>
            </p:cNvPr>
            <p:cNvSpPr txBox="1"/>
            <p:nvPr/>
          </p:nvSpPr>
          <p:spPr>
            <a:xfrm rot="16200000">
              <a:off x="5639373" y="1393368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tSNE2</a:t>
              </a:r>
            </a:p>
          </p:txBody>
        </p:sp>
        <p:cxnSp>
          <p:nvCxnSpPr>
            <p:cNvPr id="192" name="Conector recto de flecha 191">
              <a:extLst>
                <a:ext uri="{FF2B5EF4-FFF2-40B4-BE49-F238E27FC236}">
                  <a16:creationId xmlns:a16="http://schemas.microsoft.com/office/drawing/2014/main" id="{67F4E717-A4E4-4B9E-A4E2-296364332D52}"/>
                </a:ext>
              </a:extLst>
            </p:cNvPr>
            <p:cNvCxnSpPr/>
            <p:nvPr/>
          </p:nvCxnSpPr>
          <p:spPr>
            <a:xfrm>
              <a:off x="6013512" y="2639908"/>
              <a:ext cx="2821086" cy="0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CuadroTexto 195">
              <a:extLst>
                <a:ext uri="{FF2B5EF4-FFF2-40B4-BE49-F238E27FC236}">
                  <a16:creationId xmlns:a16="http://schemas.microsoft.com/office/drawing/2014/main" id="{D0166069-28AB-44C4-A072-ACF7923C8CBB}"/>
                </a:ext>
              </a:extLst>
            </p:cNvPr>
            <p:cNvSpPr txBox="1"/>
            <p:nvPr/>
          </p:nvSpPr>
          <p:spPr>
            <a:xfrm>
              <a:off x="7153672" y="2544117"/>
              <a:ext cx="561372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s-MX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tSNE1</a:t>
              </a:r>
            </a:p>
          </p:txBody>
        </p:sp>
        <p:sp>
          <p:nvSpPr>
            <p:cNvPr id="33" name="CuadroTexto 32">
              <a:extLst>
                <a:ext uri="{FF2B5EF4-FFF2-40B4-BE49-F238E27FC236}">
                  <a16:creationId xmlns:a16="http://schemas.microsoft.com/office/drawing/2014/main" id="{47368CA8-38BE-4DD2-9676-72FBC1546844}"/>
                </a:ext>
              </a:extLst>
            </p:cNvPr>
            <p:cNvSpPr txBox="1"/>
            <p:nvPr/>
          </p:nvSpPr>
          <p:spPr>
            <a:xfrm>
              <a:off x="6041314" y="340722"/>
              <a:ext cx="5453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DNAM-PE</a:t>
              </a:r>
            </a:p>
          </p:txBody>
        </p:sp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E3884289-37BC-4632-A5EB-911AD852F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49495" y="494535"/>
              <a:ext cx="1096717" cy="986363"/>
            </a:xfrm>
            <a:prstGeom prst="rect">
              <a:avLst/>
            </a:prstGeom>
          </p:spPr>
        </p:pic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870E3C89-8FA4-4326-9463-14F805AF6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32459" y="489472"/>
              <a:ext cx="1072575" cy="991426"/>
            </a:xfrm>
            <a:prstGeom prst="rect">
              <a:avLst/>
            </a:prstGeom>
          </p:spPr>
        </p:pic>
        <p:pic>
          <p:nvPicPr>
            <p:cNvPr id="65" name="Imagen 64">
              <a:extLst>
                <a:ext uri="{FF2B5EF4-FFF2-40B4-BE49-F238E27FC236}">
                  <a16:creationId xmlns:a16="http://schemas.microsoft.com/office/drawing/2014/main" id="{B4FF468C-A1D1-4531-AA47-A19AE5AD0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72322" y="1660617"/>
              <a:ext cx="1072570" cy="1022066"/>
            </a:xfrm>
            <a:prstGeom prst="rect">
              <a:avLst/>
            </a:prstGeom>
          </p:spPr>
        </p:pic>
        <p:sp>
          <p:nvSpPr>
            <p:cNvPr id="79" name="CuadroTexto 78">
              <a:extLst>
                <a:ext uri="{FF2B5EF4-FFF2-40B4-BE49-F238E27FC236}">
                  <a16:creationId xmlns:a16="http://schemas.microsoft.com/office/drawing/2014/main" id="{B0FFA663-D0E6-4CFF-BA4A-2455F30A7814}"/>
                </a:ext>
              </a:extLst>
            </p:cNvPr>
            <p:cNvSpPr txBox="1"/>
            <p:nvPr/>
          </p:nvSpPr>
          <p:spPr>
            <a:xfrm>
              <a:off x="7137120" y="336783"/>
              <a:ext cx="56778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TIGIT-APC</a:t>
              </a:r>
            </a:p>
          </p:txBody>
        </p:sp>
        <p:sp>
          <p:nvSpPr>
            <p:cNvPr id="81" name="CuadroTexto 80">
              <a:extLst>
                <a:ext uri="{FF2B5EF4-FFF2-40B4-BE49-F238E27FC236}">
                  <a16:creationId xmlns:a16="http://schemas.microsoft.com/office/drawing/2014/main" id="{4BB10EEC-E198-4345-AF8E-8498CD00AA00}"/>
                </a:ext>
              </a:extLst>
            </p:cNvPr>
            <p:cNvSpPr txBox="1"/>
            <p:nvPr/>
          </p:nvSpPr>
          <p:spPr>
            <a:xfrm>
              <a:off x="6446569" y="343165"/>
              <a:ext cx="81304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NKG2D-APC-Cy7</a:t>
              </a:r>
            </a:p>
          </p:txBody>
        </p:sp>
        <p:sp>
          <p:nvSpPr>
            <p:cNvPr id="83" name="CuadroTexto 82">
              <a:extLst>
                <a:ext uri="{FF2B5EF4-FFF2-40B4-BE49-F238E27FC236}">
                  <a16:creationId xmlns:a16="http://schemas.microsoft.com/office/drawing/2014/main" id="{BC5BDCA4-46F7-4421-A6F6-902933E8B115}"/>
                </a:ext>
              </a:extLst>
            </p:cNvPr>
            <p:cNvSpPr txBox="1"/>
            <p:nvPr/>
          </p:nvSpPr>
          <p:spPr>
            <a:xfrm>
              <a:off x="7641145" y="328074"/>
              <a:ext cx="59824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PD1-BV421</a:t>
              </a:r>
            </a:p>
          </p:txBody>
        </p:sp>
        <p:sp>
          <p:nvSpPr>
            <p:cNvPr id="85" name="CuadroTexto 84">
              <a:extLst>
                <a:ext uri="{FF2B5EF4-FFF2-40B4-BE49-F238E27FC236}">
                  <a16:creationId xmlns:a16="http://schemas.microsoft.com/office/drawing/2014/main" id="{5D44DBB6-0D94-4A01-AD67-7A2E4F32037C}"/>
                </a:ext>
              </a:extLst>
            </p:cNvPr>
            <p:cNvSpPr txBox="1"/>
            <p:nvPr/>
          </p:nvSpPr>
          <p:spPr>
            <a:xfrm>
              <a:off x="8180872" y="336783"/>
              <a:ext cx="6479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Tim-3 BV510</a:t>
              </a:r>
            </a:p>
          </p:txBody>
        </p: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D91B200D-72AB-4360-A4AA-9FBBE9B4EDFE}"/>
                </a:ext>
              </a:extLst>
            </p:cNvPr>
            <p:cNvSpPr txBox="1"/>
            <p:nvPr/>
          </p:nvSpPr>
          <p:spPr>
            <a:xfrm>
              <a:off x="8660965" y="584373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93" name="CuadroTexto 92">
              <a:extLst>
                <a:ext uri="{FF2B5EF4-FFF2-40B4-BE49-F238E27FC236}">
                  <a16:creationId xmlns:a16="http://schemas.microsoft.com/office/drawing/2014/main" id="{612728F9-DECC-46AE-A17F-89C5853F296F}"/>
                </a:ext>
              </a:extLst>
            </p:cNvPr>
            <p:cNvSpPr txBox="1"/>
            <p:nvPr/>
          </p:nvSpPr>
          <p:spPr>
            <a:xfrm>
              <a:off x="8685229" y="1633923"/>
              <a:ext cx="462710" cy="252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95" name="CuadroTexto 94">
              <a:extLst>
                <a:ext uri="{FF2B5EF4-FFF2-40B4-BE49-F238E27FC236}">
                  <a16:creationId xmlns:a16="http://schemas.microsoft.com/office/drawing/2014/main" id="{816E11DD-E10A-490C-A5C8-73CE7946A224}"/>
                </a:ext>
              </a:extLst>
            </p:cNvPr>
            <p:cNvSpPr txBox="1"/>
            <p:nvPr/>
          </p:nvSpPr>
          <p:spPr>
            <a:xfrm>
              <a:off x="8694097" y="2204626"/>
              <a:ext cx="37702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C939797-6949-41DF-8A92-F866D5DFA4B8}"/>
                </a:ext>
              </a:extLst>
            </p:cNvPr>
            <p:cNvSpPr txBox="1"/>
            <p:nvPr/>
          </p:nvSpPr>
          <p:spPr>
            <a:xfrm>
              <a:off x="3801390" y="2615683"/>
              <a:ext cx="53893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CD3-FITC</a:t>
              </a:r>
            </a:p>
          </p:txBody>
        </p:sp>
        <p:sp>
          <p:nvSpPr>
            <p:cNvPr id="127" name="CuadroTexto 126">
              <a:extLst>
                <a:ext uri="{FF2B5EF4-FFF2-40B4-BE49-F238E27FC236}">
                  <a16:creationId xmlns:a16="http://schemas.microsoft.com/office/drawing/2014/main" id="{22C50F64-72C4-47A1-BCFB-691945DB0FD8}"/>
                </a:ext>
              </a:extLst>
            </p:cNvPr>
            <p:cNvSpPr txBox="1"/>
            <p:nvPr/>
          </p:nvSpPr>
          <p:spPr>
            <a:xfrm>
              <a:off x="4785024" y="2611028"/>
              <a:ext cx="873957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CD16-PerCP-Cy5.5</a:t>
              </a:r>
            </a:p>
          </p:txBody>
        </p:sp>
        <p:sp>
          <p:nvSpPr>
            <p:cNvPr id="129" name="CuadroTexto 128">
              <a:extLst>
                <a:ext uri="{FF2B5EF4-FFF2-40B4-BE49-F238E27FC236}">
                  <a16:creationId xmlns:a16="http://schemas.microsoft.com/office/drawing/2014/main" id="{B482D796-3BE0-4839-8CDB-764DA787C281}"/>
                </a:ext>
              </a:extLst>
            </p:cNvPr>
            <p:cNvSpPr txBox="1"/>
            <p:nvPr/>
          </p:nvSpPr>
          <p:spPr>
            <a:xfrm rot="16200000">
              <a:off x="4275096" y="2051298"/>
              <a:ext cx="679994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CD56-PE-Cy7</a:t>
              </a:r>
            </a:p>
          </p:txBody>
        </p:sp>
        <p:sp>
          <p:nvSpPr>
            <p:cNvPr id="131" name="CuadroTexto 130">
              <a:extLst>
                <a:ext uri="{FF2B5EF4-FFF2-40B4-BE49-F238E27FC236}">
                  <a16:creationId xmlns:a16="http://schemas.microsoft.com/office/drawing/2014/main" id="{E3CEB0FF-022D-459C-9C4E-42D12AD52CB5}"/>
                </a:ext>
              </a:extLst>
            </p:cNvPr>
            <p:cNvSpPr txBox="1"/>
            <p:nvPr/>
          </p:nvSpPr>
          <p:spPr>
            <a:xfrm rot="16200000">
              <a:off x="3220987" y="863156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sp>
          <p:nvSpPr>
            <p:cNvPr id="133" name="CuadroTexto 132">
              <a:extLst>
                <a:ext uri="{FF2B5EF4-FFF2-40B4-BE49-F238E27FC236}">
                  <a16:creationId xmlns:a16="http://schemas.microsoft.com/office/drawing/2014/main" id="{86ADBD6F-3DAE-4246-9DBE-00222C0E7E73}"/>
                </a:ext>
              </a:extLst>
            </p:cNvPr>
            <p:cNvSpPr txBox="1"/>
            <p:nvPr/>
          </p:nvSpPr>
          <p:spPr>
            <a:xfrm rot="16200000">
              <a:off x="4391976" y="855805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5" name="CuadroTexto 134">
              <a:extLst>
                <a:ext uri="{FF2B5EF4-FFF2-40B4-BE49-F238E27FC236}">
                  <a16:creationId xmlns:a16="http://schemas.microsoft.com/office/drawing/2014/main" id="{834A6D81-510D-4AAF-B3D5-082DC300C148}"/>
                </a:ext>
              </a:extLst>
            </p:cNvPr>
            <p:cNvSpPr txBox="1"/>
            <p:nvPr/>
          </p:nvSpPr>
          <p:spPr>
            <a:xfrm rot="16200000">
              <a:off x="3219385" y="1986983"/>
              <a:ext cx="425116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37" name="CuadroTexto 136">
              <a:extLst>
                <a:ext uri="{FF2B5EF4-FFF2-40B4-BE49-F238E27FC236}">
                  <a16:creationId xmlns:a16="http://schemas.microsoft.com/office/drawing/2014/main" id="{9492A7B0-DEEC-40D6-A490-1288B2E256CE}"/>
                </a:ext>
              </a:extLst>
            </p:cNvPr>
            <p:cNvSpPr txBox="1"/>
            <p:nvPr/>
          </p:nvSpPr>
          <p:spPr>
            <a:xfrm>
              <a:off x="5011276" y="1442555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3C6E1BF0-414B-4669-A388-3F0CF137EA95}"/>
                </a:ext>
              </a:extLst>
            </p:cNvPr>
            <p:cNvSpPr txBox="1"/>
            <p:nvPr/>
          </p:nvSpPr>
          <p:spPr>
            <a:xfrm>
              <a:off x="3859688" y="1424681"/>
              <a:ext cx="421910" cy="185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41" name="CuadroTexto 140">
              <a:extLst>
                <a:ext uri="{FF2B5EF4-FFF2-40B4-BE49-F238E27FC236}">
                  <a16:creationId xmlns:a16="http://schemas.microsoft.com/office/drawing/2014/main" id="{37314926-D918-4209-9101-49208D42FE9B}"/>
                </a:ext>
              </a:extLst>
            </p:cNvPr>
            <p:cNvSpPr txBox="1"/>
            <p:nvPr/>
          </p:nvSpPr>
          <p:spPr>
            <a:xfrm>
              <a:off x="3706164" y="1814405"/>
              <a:ext cx="404278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  <a:p>
              <a:pPr algn="ctr"/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26.6%</a:t>
              </a:r>
            </a:p>
          </p:txBody>
        </p:sp>
        <p:sp>
          <p:nvSpPr>
            <p:cNvPr id="143" name="CuadroTexto 142">
              <a:extLst>
                <a:ext uri="{FF2B5EF4-FFF2-40B4-BE49-F238E27FC236}">
                  <a16:creationId xmlns:a16="http://schemas.microsoft.com/office/drawing/2014/main" id="{ED380CF8-C646-44BC-9A60-3B128EF82F18}"/>
                </a:ext>
              </a:extLst>
            </p:cNvPr>
            <p:cNvSpPr txBox="1"/>
            <p:nvPr/>
          </p:nvSpPr>
          <p:spPr>
            <a:xfrm>
              <a:off x="4727161" y="1562197"/>
              <a:ext cx="418704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CD3-</a:t>
              </a:r>
            </a:p>
          </p:txBody>
        </p:sp>
        <p:sp>
          <p:nvSpPr>
            <p:cNvPr id="145" name="CuadroTexto 144">
              <a:extLst>
                <a:ext uri="{FF2B5EF4-FFF2-40B4-BE49-F238E27FC236}">
                  <a16:creationId xmlns:a16="http://schemas.microsoft.com/office/drawing/2014/main" id="{C656DB70-1233-4C8B-B497-FB49CC605146}"/>
                </a:ext>
              </a:extLst>
            </p:cNvPr>
            <p:cNvSpPr txBox="1"/>
            <p:nvPr/>
          </p:nvSpPr>
          <p:spPr>
            <a:xfrm>
              <a:off x="5001679" y="1142118"/>
              <a:ext cx="665567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79.4%</a:t>
              </a:r>
            </a:p>
          </p:txBody>
        </p:sp>
        <p:sp>
          <p:nvSpPr>
            <p:cNvPr id="147" name="CuadroTexto 146">
              <a:extLst>
                <a:ext uri="{FF2B5EF4-FFF2-40B4-BE49-F238E27FC236}">
                  <a16:creationId xmlns:a16="http://schemas.microsoft.com/office/drawing/2014/main" id="{205C6A1F-8E89-4367-8F65-05CB867AA23A}"/>
                </a:ext>
              </a:extLst>
            </p:cNvPr>
            <p:cNvSpPr txBox="1"/>
            <p:nvPr/>
          </p:nvSpPr>
          <p:spPr>
            <a:xfrm>
              <a:off x="3575450" y="1566739"/>
              <a:ext cx="801823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Lymphocyte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49" name="CuadroTexto 148">
              <a:extLst>
                <a:ext uri="{FF2B5EF4-FFF2-40B4-BE49-F238E27FC236}">
                  <a16:creationId xmlns:a16="http://schemas.microsoft.com/office/drawing/2014/main" id="{1CA5806A-8637-4A55-A5B1-2037B0F1AF54}"/>
                </a:ext>
              </a:extLst>
            </p:cNvPr>
            <p:cNvSpPr txBox="1"/>
            <p:nvPr/>
          </p:nvSpPr>
          <p:spPr>
            <a:xfrm>
              <a:off x="4723115" y="367448"/>
              <a:ext cx="601447" cy="212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779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779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51" name="CuadroTexto 150">
              <a:extLst>
                <a:ext uri="{FF2B5EF4-FFF2-40B4-BE49-F238E27FC236}">
                  <a16:creationId xmlns:a16="http://schemas.microsoft.com/office/drawing/2014/main" id="{C9E1EE99-A08F-4469-92F3-2B668B354CDD}"/>
                </a:ext>
              </a:extLst>
            </p:cNvPr>
            <p:cNvSpPr txBox="1"/>
            <p:nvPr/>
          </p:nvSpPr>
          <p:spPr>
            <a:xfrm>
              <a:off x="3684003" y="859004"/>
              <a:ext cx="506870" cy="2787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06" b="1" dirty="0" err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Singlets</a:t>
              </a:r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s-MX" sz="606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97.5 %</a:t>
              </a:r>
            </a:p>
          </p:txBody>
        </p:sp>
        <p:sp>
          <p:nvSpPr>
            <p:cNvPr id="153" name="CuadroTexto 152">
              <a:extLst>
                <a:ext uri="{FF2B5EF4-FFF2-40B4-BE49-F238E27FC236}">
                  <a16:creationId xmlns:a16="http://schemas.microsoft.com/office/drawing/2014/main" id="{D6946813-6178-4864-A110-69E24DE0C544}"/>
                </a:ext>
              </a:extLst>
            </p:cNvPr>
            <p:cNvSpPr txBox="1"/>
            <p:nvPr/>
          </p:nvSpPr>
          <p:spPr>
            <a:xfrm>
              <a:off x="4726660" y="1663107"/>
              <a:ext cx="1055097" cy="216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779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neg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CD16</a:t>
              </a:r>
              <a:r>
                <a:rPr lang="es-MX" sz="779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bright</a:t>
              </a:r>
              <a:r>
                <a:rPr lang="es-MX" sz="1212" b="1" baseline="300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MX" sz="52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(5.4%)</a:t>
              </a:r>
            </a:p>
          </p:txBody>
        </p:sp>
        <p:sp>
          <p:nvSpPr>
            <p:cNvPr id="155" name="CuadroTexto 154">
              <a:extLst>
                <a:ext uri="{FF2B5EF4-FFF2-40B4-BE49-F238E27FC236}">
                  <a16:creationId xmlns:a16="http://schemas.microsoft.com/office/drawing/2014/main" id="{907C549D-CA32-431F-A9E0-59E8C0DE8F7A}"/>
                </a:ext>
              </a:extLst>
            </p:cNvPr>
            <p:cNvSpPr txBox="1"/>
            <p:nvPr/>
          </p:nvSpPr>
          <p:spPr>
            <a:xfrm>
              <a:off x="3290392" y="24635"/>
              <a:ext cx="2462534" cy="3062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CD56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neg 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CD16</a:t>
              </a:r>
              <a:r>
                <a:rPr lang="es-MX" sz="139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bright 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NK </a:t>
              </a:r>
              <a:r>
                <a:rPr lang="es-MX" sz="139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  <a:r>
                <a:rPr lang="es-MX" sz="139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s-MX" sz="139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CuadroTexto 156">
              <a:extLst>
                <a:ext uri="{FF2B5EF4-FFF2-40B4-BE49-F238E27FC236}">
                  <a16:creationId xmlns:a16="http://schemas.microsoft.com/office/drawing/2014/main" id="{A1D9A734-053E-4EEA-9356-AF959ACE2448}"/>
                </a:ext>
              </a:extLst>
            </p:cNvPr>
            <p:cNvSpPr txBox="1"/>
            <p:nvPr/>
          </p:nvSpPr>
          <p:spPr>
            <a:xfrm>
              <a:off x="3106212" y="26446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A)</a:t>
              </a:r>
            </a:p>
          </p:txBody>
        </p:sp>
        <p:sp>
          <p:nvSpPr>
            <p:cNvPr id="158" name="Rectángulo 157">
              <a:extLst>
                <a:ext uri="{FF2B5EF4-FFF2-40B4-BE49-F238E27FC236}">
                  <a16:creationId xmlns:a16="http://schemas.microsoft.com/office/drawing/2014/main" id="{9AF68223-B6D6-4DC9-BB5A-BEA8D5B132CE}"/>
                </a:ext>
              </a:extLst>
            </p:cNvPr>
            <p:cNvSpPr/>
            <p:nvPr/>
          </p:nvSpPr>
          <p:spPr>
            <a:xfrm>
              <a:off x="3335709" y="401247"/>
              <a:ext cx="2400946" cy="236101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1559"/>
            </a:p>
          </p:txBody>
        </p:sp>
        <p:sp>
          <p:nvSpPr>
            <p:cNvPr id="160" name="CuadroTexto 159">
              <a:extLst>
                <a:ext uri="{FF2B5EF4-FFF2-40B4-BE49-F238E27FC236}">
                  <a16:creationId xmlns:a16="http://schemas.microsoft.com/office/drawing/2014/main" id="{F2732D01-9B5C-40E5-A638-5B5583C3F377}"/>
                </a:ext>
              </a:extLst>
            </p:cNvPr>
            <p:cNvSpPr txBox="1"/>
            <p:nvPr/>
          </p:nvSpPr>
          <p:spPr>
            <a:xfrm>
              <a:off x="5696562" y="49678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B)</a:t>
              </a:r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4A6208CE-4445-4BDA-9428-C9699F8AB033}"/>
                </a:ext>
              </a:extLst>
            </p:cNvPr>
            <p:cNvSpPr txBox="1"/>
            <p:nvPr/>
          </p:nvSpPr>
          <p:spPr>
            <a:xfrm>
              <a:off x="8688788" y="1096321"/>
              <a:ext cx="455590" cy="252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CCB9A1EE-5343-441B-91FC-27EA2D1D3C05}"/>
                </a:ext>
              </a:extLst>
            </p:cNvPr>
            <p:cNvSpPr txBox="1"/>
            <p:nvPr/>
          </p:nvSpPr>
          <p:spPr>
            <a:xfrm>
              <a:off x="3250871" y="2769517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C)</a:t>
              </a:r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23B011EE-A93C-4C3B-9775-1EC385AB5CD3}"/>
                </a:ext>
              </a:extLst>
            </p:cNvPr>
            <p:cNvSpPr txBox="1"/>
            <p:nvPr/>
          </p:nvSpPr>
          <p:spPr>
            <a:xfrm>
              <a:off x="5136569" y="2775153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D)</a:t>
              </a: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EAFA0D3C-3A8D-4331-A57A-6B3AEF400B23}"/>
                </a:ext>
              </a:extLst>
            </p:cNvPr>
            <p:cNvSpPr txBox="1"/>
            <p:nvPr/>
          </p:nvSpPr>
          <p:spPr>
            <a:xfrm>
              <a:off x="7003642" y="2759990"/>
              <a:ext cx="31771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E)</a:t>
              </a:r>
            </a:p>
          </p:txBody>
        </p:sp>
        <p:sp>
          <p:nvSpPr>
            <p:cNvPr id="168" name="CuadroTexto 167">
              <a:extLst>
                <a:ext uri="{FF2B5EF4-FFF2-40B4-BE49-F238E27FC236}">
                  <a16:creationId xmlns:a16="http://schemas.microsoft.com/office/drawing/2014/main" id="{5521B997-7C9A-4D57-B77A-95B2B194C0B7}"/>
                </a:ext>
              </a:extLst>
            </p:cNvPr>
            <p:cNvSpPr txBox="1"/>
            <p:nvPr/>
          </p:nvSpPr>
          <p:spPr>
            <a:xfrm>
              <a:off x="3253412" y="3998786"/>
              <a:ext cx="311304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F)</a:t>
              </a:r>
            </a:p>
          </p:txBody>
        </p:sp>
        <p:sp>
          <p:nvSpPr>
            <p:cNvPr id="170" name="CuadroTexto 169">
              <a:extLst>
                <a:ext uri="{FF2B5EF4-FFF2-40B4-BE49-F238E27FC236}">
                  <a16:creationId xmlns:a16="http://schemas.microsoft.com/office/drawing/2014/main" id="{D44F7B82-C918-4061-B922-A61F2B0028D3}"/>
                </a:ext>
              </a:extLst>
            </p:cNvPr>
            <p:cNvSpPr txBox="1"/>
            <p:nvPr/>
          </p:nvSpPr>
          <p:spPr>
            <a:xfrm>
              <a:off x="5041956" y="4000427"/>
              <a:ext cx="333746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G)</a:t>
              </a:r>
            </a:p>
          </p:txBody>
        </p:sp>
        <p:sp>
          <p:nvSpPr>
            <p:cNvPr id="172" name="CuadroTexto 171">
              <a:extLst>
                <a:ext uri="{FF2B5EF4-FFF2-40B4-BE49-F238E27FC236}">
                  <a16:creationId xmlns:a16="http://schemas.microsoft.com/office/drawing/2014/main" id="{08390924-D254-43AF-BC5F-858BA89203AF}"/>
                </a:ext>
              </a:extLst>
            </p:cNvPr>
            <p:cNvSpPr txBox="1"/>
            <p:nvPr/>
          </p:nvSpPr>
          <p:spPr>
            <a:xfrm>
              <a:off x="7002515" y="3984459"/>
              <a:ext cx="32573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H)</a:t>
              </a:r>
            </a:p>
          </p:txBody>
        </p:sp>
        <p:sp>
          <p:nvSpPr>
            <p:cNvPr id="176" name="CuadroTexto 175">
              <a:extLst>
                <a:ext uri="{FF2B5EF4-FFF2-40B4-BE49-F238E27FC236}">
                  <a16:creationId xmlns:a16="http://schemas.microsoft.com/office/drawing/2014/main" id="{352EA450-C591-40B7-959E-3D948540F54F}"/>
                </a:ext>
              </a:extLst>
            </p:cNvPr>
            <p:cNvSpPr txBox="1"/>
            <p:nvPr/>
          </p:nvSpPr>
          <p:spPr>
            <a:xfrm>
              <a:off x="3254319" y="5240611"/>
              <a:ext cx="266420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I)</a:t>
              </a:r>
            </a:p>
          </p:txBody>
        </p:sp>
        <p:sp>
          <p:nvSpPr>
            <p:cNvPr id="186" name="CuadroTexto 185">
              <a:extLst>
                <a:ext uri="{FF2B5EF4-FFF2-40B4-BE49-F238E27FC236}">
                  <a16:creationId xmlns:a16="http://schemas.microsoft.com/office/drawing/2014/main" id="{580A7BB3-627F-45DD-80C2-06A2449B501B}"/>
                </a:ext>
              </a:extLst>
            </p:cNvPr>
            <p:cNvSpPr txBox="1"/>
            <p:nvPr/>
          </p:nvSpPr>
          <p:spPr>
            <a:xfrm>
              <a:off x="5970648" y="5238370"/>
              <a:ext cx="303288" cy="252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039" b="1" dirty="0">
                  <a:latin typeface="Arial" panose="020B0604020202020204" pitchFamily="34" charset="0"/>
                  <a:cs typeface="Arial" panose="020B0604020202020204" pitchFamily="34" charset="0"/>
                </a:rPr>
                <a:t>J)</a:t>
              </a:r>
            </a:p>
          </p:txBody>
        </p:sp>
        <p:pic>
          <p:nvPicPr>
            <p:cNvPr id="190" name="Imagen 189">
              <a:extLst>
                <a:ext uri="{FF2B5EF4-FFF2-40B4-BE49-F238E27FC236}">
                  <a16:creationId xmlns:a16="http://schemas.microsoft.com/office/drawing/2014/main" id="{1327C803-B72C-4801-A5CB-E3AABA56B9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6905" t="5021" r="6997" b="1"/>
            <a:stretch/>
          </p:blipFill>
          <p:spPr>
            <a:xfrm>
              <a:off x="7016412" y="2737938"/>
              <a:ext cx="848375" cy="76528"/>
            </a:xfrm>
            <a:prstGeom prst="rect">
              <a:avLst/>
            </a:prstGeom>
          </p:spPr>
        </p:pic>
        <p:sp>
          <p:nvSpPr>
            <p:cNvPr id="199" name="CuadroTexto 198">
              <a:extLst>
                <a:ext uri="{FF2B5EF4-FFF2-40B4-BE49-F238E27FC236}">
                  <a16:creationId xmlns:a16="http://schemas.microsoft.com/office/drawing/2014/main" id="{6DA3B9D2-A33E-4238-9CE4-6F4A4E122923}"/>
                </a:ext>
              </a:extLst>
            </p:cNvPr>
            <p:cNvSpPr txBox="1"/>
            <p:nvPr/>
          </p:nvSpPr>
          <p:spPr>
            <a:xfrm>
              <a:off x="6715908" y="2665021"/>
              <a:ext cx="362600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Low</a:t>
              </a:r>
            </a:p>
          </p:txBody>
        </p:sp>
        <p:sp>
          <p:nvSpPr>
            <p:cNvPr id="201" name="CuadroTexto 200">
              <a:extLst>
                <a:ext uri="{FF2B5EF4-FFF2-40B4-BE49-F238E27FC236}">
                  <a16:creationId xmlns:a16="http://schemas.microsoft.com/office/drawing/2014/main" id="{67753711-6991-4C8D-9B5F-991A8A3B0B7F}"/>
                </a:ext>
              </a:extLst>
            </p:cNvPr>
            <p:cNvSpPr txBox="1"/>
            <p:nvPr/>
          </p:nvSpPr>
          <p:spPr>
            <a:xfrm>
              <a:off x="7799036" y="2669814"/>
              <a:ext cx="381836" cy="198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693" b="1" dirty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</a:p>
          </p:txBody>
        </p:sp>
        <p:cxnSp>
          <p:nvCxnSpPr>
            <p:cNvPr id="53" name="Conector recto de flecha 52">
              <a:extLst>
                <a:ext uri="{FF2B5EF4-FFF2-40B4-BE49-F238E27FC236}">
                  <a16:creationId xmlns:a16="http://schemas.microsoft.com/office/drawing/2014/main" id="{78B601E6-CC16-43E6-A7C2-EAF99478972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0111" y="1814405"/>
              <a:ext cx="169323" cy="465378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A6779A85-46F1-468E-AA6D-A0558C64DF0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30598" y="466866"/>
              <a:ext cx="543814" cy="514695"/>
            </a:xfrm>
            <a:prstGeom prst="rect">
              <a:avLst/>
            </a:prstGeom>
          </p:spPr>
        </p:pic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146FC21-8014-49C0-BDF3-9677A3F95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10819" y="468636"/>
              <a:ext cx="549909" cy="50944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A955B907-9E24-4A81-86C5-2B3768C67D9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566275" y="468632"/>
              <a:ext cx="549909" cy="509453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A06D7FB7-DC27-410D-BCDC-ADF30FCC2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655335" y="466139"/>
              <a:ext cx="551526" cy="51915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81AAB1DC-EAEB-436C-A104-8B3393522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208051" y="469268"/>
              <a:ext cx="551524" cy="516924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15A2E1A4-5CCB-4D17-9A21-345C01141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024924" y="987729"/>
              <a:ext cx="543814" cy="524577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8080B749-4D6B-433F-9F35-D8754BD68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101626" y="980178"/>
              <a:ext cx="564718" cy="532130"/>
            </a:xfrm>
            <a:prstGeom prst="rect">
              <a:avLst/>
            </a:prstGeom>
          </p:spPr>
        </p:pic>
        <p:pic>
          <p:nvPicPr>
            <p:cNvPr id="34" name="Imagen 33">
              <a:extLst>
                <a:ext uri="{FF2B5EF4-FFF2-40B4-BE49-F238E27FC236}">
                  <a16:creationId xmlns:a16="http://schemas.microsoft.com/office/drawing/2014/main" id="{83896334-3273-463F-8473-C57256E33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564188" y="984243"/>
              <a:ext cx="549906" cy="524577"/>
            </a:xfrm>
            <a:prstGeom prst="rect">
              <a:avLst/>
            </a:prstGeom>
          </p:spPr>
        </p:pic>
        <p:pic>
          <p:nvPicPr>
            <p:cNvPr id="39" name="Imagen 38">
              <a:extLst>
                <a:ext uri="{FF2B5EF4-FFF2-40B4-BE49-F238E27FC236}">
                  <a16:creationId xmlns:a16="http://schemas.microsoft.com/office/drawing/2014/main" id="{4B2DBEED-E5B9-41A3-A3D2-028FBEB4E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654503" y="983062"/>
              <a:ext cx="551658" cy="531071"/>
            </a:xfrm>
            <a:prstGeom prst="rect">
              <a:avLst/>
            </a:prstGeom>
          </p:spPr>
        </p:pic>
        <p:pic>
          <p:nvPicPr>
            <p:cNvPr id="42" name="Imagen 41">
              <a:extLst>
                <a:ext uri="{FF2B5EF4-FFF2-40B4-BE49-F238E27FC236}">
                  <a16:creationId xmlns:a16="http://schemas.microsoft.com/office/drawing/2014/main" id="{97975A85-679F-46B7-AC30-8C29C1425B5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206186" y="984597"/>
              <a:ext cx="564718" cy="536746"/>
            </a:xfrm>
            <a:prstGeom prst="rect">
              <a:avLst/>
            </a:prstGeom>
          </p:spPr>
        </p:pic>
        <p:pic>
          <p:nvPicPr>
            <p:cNvPr id="45" name="Imagen 44">
              <a:extLst>
                <a:ext uri="{FF2B5EF4-FFF2-40B4-BE49-F238E27FC236}">
                  <a16:creationId xmlns:a16="http://schemas.microsoft.com/office/drawing/2014/main" id="{C16E20C6-9159-4AAB-A2B8-1332E1ACA2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013751" y="1524096"/>
              <a:ext cx="551581" cy="516557"/>
            </a:xfrm>
            <a:prstGeom prst="rect">
              <a:avLst/>
            </a:prstGeom>
          </p:spPr>
        </p:pic>
        <p:pic>
          <p:nvPicPr>
            <p:cNvPr id="54" name="Imagen 53">
              <a:extLst>
                <a:ext uri="{FF2B5EF4-FFF2-40B4-BE49-F238E27FC236}">
                  <a16:creationId xmlns:a16="http://schemas.microsoft.com/office/drawing/2014/main" id="{C8CD7C10-C0A0-4619-8716-969EF5727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098067" y="1516479"/>
              <a:ext cx="564717" cy="524576"/>
            </a:xfrm>
            <a:prstGeom prst="rect">
              <a:avLst/>
            </a:prstGeom>
          </p:spPr>
        </p:pic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A1FCC401-B420-435E-B302-7E78A46B9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557859" y="1514400"/>
              <a:ext cx="563620" cy="511943"/>
            </a:xfrm>
            <a:prstGeom prst="rect">
              <a:avLst/>
            </a:prstGeom>
          </p:spPr>
        </p:pic>
        <p:pic>
          <p:nvPicPr>
            <p:cNvPr id="62" name="Imagen 61">
              <a:extLst>
                <a:ext uri="{FF2B5EF4-FFF2-40B4-BE49-F238E27FC236}">
                  <a16:creationId xmlns:a16="http://schemas.microsoft.com/office/drawing/2014/main" id="{DEF08A84-A24A-4B73-801A-E601D728C6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659750" y="1521329"/>
              <a:ext cx="546874" cy="519722"/>
            </a:xfrm>
            <a:prstGeom prst="rect">
              <a:avLst/>
            </a:prstGeom>
          </p:spPr>
        </p:pic>
        <p:pic>
          <p:nvPicPr>
            <p:cNvPr id="68" name="Imagen 67">
              <a:extLst>
                <a:ext uri="{FF2B5EF4-FFF2-40B4-BE49-F238E27FC236}">
                  <a16:creationId xmlns:a16="http://schemas.microsoft.com/office/drawing/2014/main" id="{EABEE5AF-DF40-488B-BD51-F75C1B613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8206418" y="1520147"/>
              <a:ext cx="564708" cy="519721"/>
            </a:xfrm>
            <a:prstGeom prst="rect">
              <a:avLst/>
            </a:prstGeom>
          </p:spPr>
        </p:pic>
        <p:pic>
          <p:nvPicPr>
            <p:cNvPr id="72" name="Imagen 71">
              <a:extLst>
                <a:ext uri="{FF2B5EF4-FFF2-40B4-BE49-F238E27FC236}">
                  <a16:creationId xmlns:a16="http://schemas.microsoft.com/office/drawing/2014/main" id="{D1FA16D2-0DD9-407A-8FD5-F36B95BE9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6002643" y="2053238"/>
              <a:ext cx="551574" cy="551574"/>
            </a:xfrm>
            <a:prstGeom prst="rect">
              <a:avLst/>
            </a:prstGeom>
          </p:spPr>
        </p:pic>
        <p:pic>
          <p:nvPicPr>
            <p:cNvPr id="76" name="Imagen 75">
              <a:extLst>
                <a:ext uri="{FF2B5EF4-FFF2-40B4-BE49-F238E27FC236}">
                  <a16:creationId xmlns:a16="http://schemas.microsoft.com/office/drawing/2014/main" id="{9DD71E29-10E0-4087-8EBB-25E59CA28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7105181" y="2060801"/>
              <a:ext cx="547270" cy="554882"/>
            </a:xfrm>
            <a:prstGeom prst="rect">
              <a:avLst/>
            </a:prstGeom>
          </p:spPr>
        </p:pic>
        <p:pic>
          <p:nvPicPr>
            <p:cNvPr id="82" name="Imagen 81">
              <a:extLst>
                <a:ext uri="{FF2B5EF4-FFF2-40B4-BE49-F238E27FC236}">
                  <a16:creationId xmlns:a16="http://schemas.microsoft.com/office/drawing/2014/main" id="{B93236FF-DD3F-4401-A640-6BF78FEF73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6555575" y="2045041"/>
              <a:ext cx="558519" cy="571345"/>
            </a:xfrm>
            <a:prstGeom prst="rect">
              <a:avLst/>
            </a:prstGeom>
          </p:spPr>
        </p:pic>
        <p:pic>
          <p:nvPicPr>
            <p:cNvPr id="88" name="Imagen 87">
              <a:extLst>
                <a:ext uri="{FF2B5EF4-FFF2-40B4-BE49-F238E27FC236}">
                  <a16:creationId xmlns:a16="http://schemas.microsoft.com/office/drawing/2014/main" id="{D63860FD-C754-4DFF-B822-09050BF5A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7669845" y="2062026"/>
              <a:ext cx="534733" cy="554878"/>
            </a:xfrm>
            <a:prstGeom prst="rect">
              <a:avLst/>
            </a:prstGeom>
          </p:spPr>
        </p:pic>
        <p:pic>
          <p:nvPicPr>
            <p:cNvPr id="98" name="Imagen 97">
              <a:extLst>
                <a:ext uri="{FF2B5EF4-FFF2-40B4-BE49-F238E27FC236}">
                  <a16:creationId xmlns:a16="http://schemas.microsoft.com/office/drawing/2014/main" id="{86D9F971-0BF4-4B47-9000-F0A27386E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8208892" y="2053239"/>
              <a:ext cx="557631" cy="571345"/>
            </a:xfrm>
            <a:prstGeom prst="rect">
              <a:avLst/>
            </a:prstGeom>
          </p:spPr>
        </p:pic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6C8212AC-327F-4E26-A6B6-612214EEB651}"/>
                </a:ext>
              </a:extLst>
            </p:cNvPr>
            <p:cNvGrpSpPr/>
            <p:nvPr/>
          </p:nvGrpSpPr>
          <p:grpSpPr>
            <a:xfrm>
              <a:off x="3282465" y="5361118"/>
              <a:ext cx="2591638" cy="1393355"/>
              <a:chOff x="3282465" y="5361118"/>
              <a:chExt cx="2591638" cy="1393355"/>
            </a:xfrm>
          </p:grpSpPr>
          <p:sp>
            <p:nvSpPr>
              <p:cNvPr id="47" name="CuadroTexto 46">
                <a:extLst>
                  <a:ext uri="{FF2B5EF4-FFF2-40B4-BE49-F238E27FC236}">
                    <a16:creationId xmlns:a16="http://schemas.microsoft.com/office/drawing/2014/main" id="{583E490F-9439-4A6E-A28D-49BE1FDA5FB8}"/>
                  </a:ext>
                </a:extLst>
              </p:cNvPr>
              <p:cNvSpPr txBox="1"/>
              <p:nvPr/>
            </p:nvSpPr>
            <p:spPr>
              <a:xfrm>
                <a:off x="3282465" y="5461544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48" name="CuadroTexto 47">
                <a:extLst>
                  <a:ext uri="{FF2B5EF4-FFF2-40B4-BE49-F238E27FC236}">
                    <a16:creationId xmlns:a16="http://schemas.microsoft.com/office/drawing/2014/main" id="{EDC66A19-162E-4FFC-9F79-DD465AA3A985}"/>
                  </a:ext>
                </a:extLst>
              </p:cNvPr>
              <p:cNvSpPr txBox="1"/>
              <p:nvPr/>
            </p:nvSpPr>
            <p:spPr>
              <a:xfrm>
                <a:off x="3288877" y="5761079"/>
                <a:ext cx="3449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69C57713-6E20-4E86-930C-57D56B788039}"/>
                  </a:ext>
                </a:extLst>
              </p:cNvPr>
              <p:cNvSpPr txBox="1"/>
              <p:nvPr/>
            </p:nvSpPr>
            <p:spPr>
              <a:xfrm>
                <a:off x="3283046" y="6046952"/>
                <a:ext cx="35779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50" name="CuadroTexto 49">
                <a:extLst>
                  <a:ext uri="{FF2B5EF4-FFF2-40B4-BE49-F238E27FC236}">
                    <a16:creationId xmlns:a16="http://schemas.microsoft.com/office/drawing/2014/main" id="{CA16BC22-AF2D-48E8-95F1-1ED53892A256}"/>
                  </a:ext>
                </a:extLst>
              </p:cNvPr>
              <p:cNvSpPr txBox="1"/>
              <p:nvPr/>
            </p:nvSpPr>
            <p:spPr>
              <a:xfrm>
                <a:off x="3288877" y="6341337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  <p:pic>
            <p:nvPicPr>
              <p:cNvPr id="117" name="Imagen 116">
                <a:extLst>
                  <a:ext uri="{FF2B5EF4-FFF2-40B4-BE49-F238E27FC236}">
                    <a16:creationId xmlns:a16="http://schemas.microsoft.com/office/drawing/2014/main" id="{FFDD0EF8-B4AD-4EF3-81D5-E992424F44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7"/>
              <a:srcRect l="5909" t="9170"/>
              <a:stretch/>
            </p:blipFill>
            <p:spPr>
              <a:xfrm>
                <a:off x="3544949" y="5361118"/>
                <a:ext cx="2329154" cy="1393355"/>
              </a:xfrm>
              <a:prstGeom prst="rect">
                <a:avLst/>
              </a:prstGeom>
            </p:spPr>
          </p:pic>
          <p:sp>
            <p:nvSpPr>
              <p:cNvPr id="2" name="Rectángulo 1">
                <a:extLst>
                  <a:ext uri="{FF2B5EF4-FFF2-40B4-BE49-F238E27FC236}">
                    <a16:creationId xmlns:a16="http://schemas.microsoft.com/office/drawing/2014/main" id="{D9D0EE72-F382-4E94-8AE9-3DE6B194B81F}"/>
                  </a:ext>
                </a:extLst>
              </p:cNvPr>
              <p:cNvSpPr/>
              <p:nvPr/>
            </p:nvSpPr>
            <p:spPr>
              <a:xfrm>
                <a:off x="3620973" y="6631387"/>
                <a:ext cx="1812213" cy="11684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8EF8CCBA-00D3-4792-AD7C-ED6745717621}"/>
                </a:ext>
              </a:extLst>
            </p:cNvPr>
            <p:cNvGrpSpPr/>
            <p:nvPr/>
          </p:nvGrpSpPr>
          <p:grpSpPr>
            <a:xfrm>
              <a:off x="5944868" y="5401325"/>
              <a:ext cx="2951149" cy="1339673"/>
              <a:chOff x="5944868" y="5401325"/>
              <a:chExt cx="2951149" cy="1339673"/>
            </a:xfrm>
          </p:grpSpPr>
          <p:sp>
            <p:nvSpPr>
              <p:cNvPr id="29" name="CuadroTexto 28"/>
              <p:cNvSpPr txBox="1"/>
              <p:nvPr/>
            </p:nvSpPr>
            <p:spPr>
              <a:xfrm>
                <a:off x="5947403" y="5468414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30" name="CuadroTexto 29"/>
              <p:cNvSpPr txBox="1"/>
              <p:nvPr/>
            </p:nvSpPr>
            <p:spPr>
              <a:xfrm>
                <a:off x="5957692" y="5768018"/>
                <a:ext cx="3449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31" name="CuadroTexto 30"/>
              <p:cNvSpPr txBox="1"/>
              <p:nvPr/>
            </p:nvSpPr>
            <p:spPr>
              <a:xfrm>
                <a:off x="5944868" y="6057707"/>
                <a:ext cx="35779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32" name="CuadroTexto 31"/>
              <p:cNvSpPr txBox="1"/>
              <p:nvPr/>
            </p:nvSpPr>
            <p:spPr>
              <a:xfrm>
                <a:off x="5960898" y="6350371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  <p:pic>
            <p:nvPicPr>
              <p:cNvPr id="119" name="Imagen 118">
                <a:extLst>
                  <a:ext uri="{FF2B5EF4-FFF2-40B4-BE49-F238E27FC236}">
                    <a16:creationId xmlns:a16="http://schemas.microsoft.com/office/drawing/2014/main" id="{9443AB4E-206D-4FAE-8871-3D0F1B4CC3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8"/>
              <a:srcRect l="3755" t="7921"/>
              <a:stretch/>
            </p:blipFill>
            <p:spPr>
              <a:xfrm>
                <a:off x="6210762" y="5401325"/>
                <a:ext cx="2685255" cy="1312941"/>
              </a:xfrm>
              <a:prstGeom prst="rect">
                <a:avLst/>
              </a:prstGeom>
            </p:spPr>
          </p:pic>
          <p:sp>
            <p:nvSpPr>
              <p:cNvPr id="4" name="Rectángulo 3">
                <a:extLst>
                  <a:ext uri="{FF2B5EF4-FFF2-40B4-BE49-F238E27FC236}">
                    <a16:creationId xmlns:a16="http://schemas.microsoft.com/office/drawing/2014/main" id="{9C22A223-DBF1-4AA0-ABE7-7E6642A37C41}"/>
                  </a:ext>
                </a:extLst>
              </p:cNvPr>
              <p:cNvSpPr/>
              <p:nvPr/>
            </p:nvSpPr>
            <p:spPr>
              <a:xfrm>
                <a:off x="6225963" y="6624149"/>
                <a:ext cx="2462825" cy="11684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6EB3635D-1277-4916-A135-03B46F72EE06}"/>
                </a:ext>
              </a:extLst>
            </p:cNvPr>
            <p:cNvSpPr txBox="1"/>
            <p:nvPr/>
          </p:nvSpPr>
          <p:spPr>
            <a:xfrm>
              <a:off x="8996436" y="5583830"/>
              <a:ext cx="13051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DNAM-1+NKG2D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NKG2D+PD-1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PD-1+Tim-3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Tim-3+TIGIT</a:t>
              </a:r>
            </a:p>
            <a:p>
              <a:pPr marL="228600" indent="-228600">
                <a:buAutoNum type="arabicPeriod"/>
              </a:pP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PD-1+TIGIT+Tim-3</a:t>
              </a:r>
            </a:p>
          </p:txBody>
        </p:sp>
        <p:sp>
          <p:nvSpPr>
            <p:cNvPr id="41" name="Rectángulo 40">
              <a:extLst>
                <a:ext uri="{FF2B5EF4-FFF2-40B4-BE49-F238E27FC236}">
                  <a16:creationId xmlns:a16="http://schemas.microsoft.com/office/drawing/2014/main" id="{2BF87027-87FA-4E7C-ACA2-809F90C1560F}"/>
                </a:ext>
              </a:extLst>
            </p:cNvPr>
            <p:cNvSpPr/>
            <p:nvPr/>
          </p:nvSpPr>
          <p:spPr>
            <a:xfrm>
              <a:off x="5338782" y="4056984"/>
              <a:ext cx="1420983" cy="9875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grpSp>
          <p:nvGrpSpPr>
            <p:cNvPr id="44" name="Grupo 43">
              <a:extLst>
                <a:ext uri="{FF2B5EF4-FFF2-40B4-BE49-F238E27FC236}">
                  <a16:creationId xmlns:a16="http://schemas.microsoft.com/office/drawing/2014/main" id="{2ED21F0E-2CD6-49F3-845F-47D07B9F8654}"/>
                </a:ext>
              </a:extLst>
            </p:cNvPr>
            <p:cNvGrpSpPr/>
            <p:nvPr/>
          </p:nvGrpSpPr>
          <p:grpSpPr>
            <a:xfrm>
              <a:off x="7064964" y="2863986"/>
              <a:ext cx="1831053" cy="1185356"/>
              <a:chOff x="7064964" y="2863986"/>
              <a:chExt cx="1831053" cy="1185356"/>
            </a:xfrm>
          </p:grpSpPr>
          <p:sp>
            <p:nvSpPr>
              <p:cNvPr id="12" name="CuadroTexto 11"/>
              <p:cNvSpPr txBox="1"/>
              <p:nvPr/>
            </p:nvSpPr>
            <p:spPr>
              <a:xfrm rot="16200000">
                <a:off x="6668381" y="3339609"/>
                <a:ext cx="1005403" cy="212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779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PD-1+ Tim-3+ (%)</a:t>
                </a:r>
              </a:p>
            </p:txBody>
          </p:sp>
          <p:pic>
            <p:nvPicPr>
              <p:cNvPr id="107" name="Imagen 106">
                <a:extLst>
                  <a:ext uri="{FF2B5EF4-FFF2-40B4-BE49-F238E27FC236}">
                    <a16:creationId xmlns:a16="http://schemas.microsoft.com/office/drawing/2014/main" id="{1CCEF5CC-1F3D-4736-B1AD-990085EC36D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9"/>
              <a:srcRect l="12103" t="10869" b="10110"/>
              <a:stretch/>
            </p:blipFill>
            <p:spPr>
              <a:xfrm>
                <a:off x="7216347" y="2863986"/>
                <a:ext cx="1679670" cy="1185356"/>
              </a:xfrm>
              <a:prstGeom prst="rect">
                <a:avLst/>
              </a:prstGeom>
            </p:spPr>
          </p:pic>
          <p:sp>
            <p:nvSpPr>
              <p:cNvPr id="43" name="Rectángulo 42">
                <a:extLst>
                  <a:ext uri="{FF2B5EF4-FFF2-40B4-BE49-F238E27FC236}">
                    <a16:creationId xmlns:a16="http://schemas.microsoft.com/office/drawing/2014/main" id="{C4B9171C-6241-47E6-A13F-E9E3DE36405D}"/>
                  </a:ext>
                </a:extLst>
              </p:cNvPr>
              <p:cNvSpPr/>
              <p:nvPr/>
            </p:nvSpPr>
            <p:spPr>
              <a:xfrm>
                <a:off x="7389765" y="3897636"/>
                <a:ext cx="1420983" cy="9875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CAE06CF6-6199-47C9-8A49-2276E887FF12}"/>
                </a:ext>
              </a:extLst>
            </p:cNvPr>
            <p:cNvSpPr txBox="1"/>
            <p:nvPr/>
          </p:nvSpPr>
          <p:spPr>
            <a:xfrm>
              <a:off x="3449575" y="6581860"/>
              <a:ext cx="5822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DNAM-1</a:t>
              </a:r>
            </a:p>
          </p:txBody>
        </p: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A49C02AE-E8D5-467D-8AD4-669870EC19E4}"/>
                </a:ext>
              </a:extLst>
            </p:cNvPr>
            <p:cNvSpPr txBox="1"/>
            <p:nvPr/>
          </p:nvSpPr>
          <p:spPr>
            <a:xfrm>
              <a:off x="3908702" y="6587215"/>
              <a:ext cx="54373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NKG2D</a:t>
              </a:r>
            </a:p>
          </p:txBody>
        </p:sp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63BD8B75-9366-4F4F-A9F2-4467EE47E125}"/>
                </a:ext>
              </a:extLst>
            </p:cNvPr>
            <p:cNvSpPr txBox="1"/>
            <p:nvPr/>
          </p:nvSpPr>
          <p:spPr>
            <a:xfrm>
              <a:off x="4349596" y="6587215"/>
              <a:ext cx="4475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TIGIT</a:t>
              </a:r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41796710-8184-4C18-8EF8-5C7046BF5BE7}"/>
                </a:ext>
              </a:extLst>
            </p:cNvPr>
            <p:cNvSpPr txBox="1"/>
            <p:nvPr/>
          </p:nvSpPr>
          <p:spPr>
            <a:xfrm>
              <a:off x="4741704" y="6587215"/>
              <a:ext cx="41870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PD-1</a:t>
              </a:r>
            </a:p>
          </p:txBody>
        </p:sp>
        <p:sp>
          <p:nvSpPr>
            <p:cNvPr id="56" name="CuadroTexto 55">
              <a:extLst>
                <a:ext uri="{FF2B5EF4-FFF2-40B4-BE49-F238E27FC236}">
                  <a16:creationId xmlns:a16="http://schemas.microsoft.com/office/drawing/2014/main" id="{40612703-EECE-4726-9CB8-CBEFE9986E03}"/>
                </a:ext>
              </a:extLst>
            </p:cNvPr>
            <p:cNvSpPr txBox="1"/>
            <p:nvPr/>
          </p:nvSpPr>
          <p:spPr>
            <a:xfrm>
              <a:off x="5126060" y="6583135"/>
              <a:ext cx="45878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Tim-3</a:t>
              </a:r>
            </a:p>
          </p:txBody>
        </p: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10BD3771-E4A8-47CE-82CE-35E5D76F5C95}"/>
                </a:ext>
              </a:extLst>
            </p:cNvPr>
            <p:cNvSpPr txBox="1"/>
            <p:nvPr/>
          </p:nvSpPr>
          <p:spPr>
            <a:xfrm>
              <a:off x="6285086" y="6581860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9" name="CuadroTexto 58">
              <a:extLst>
                <a:ext uri="{FF2B5EF4-FFF2-40B4-BE49-F238E27FC236}">
                  <a16:creationId xmlns:a16="http://schemas.microsoft.com/office/drawing/2014/main" id="{915A5D2F-EAB3-412D-AF3D-A55100655F05}"/>
                </a:ext>
              </a:extLst>
            </p:cNvPr>
            <p:cNvSpPr txBox="1"/>
            <p:nvPr/>
          </p:nvSpPr>
          <p:spPr>
            <a:xfrm>
              <a:off x="6634814" y="6588845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0" name="CuadroTexto 59">
              <a:extLst>
                <a:ext uri="{FF2B5EF4-FFF2-40B4-BE49-F238E27FC236}">
                  <a16:creationId xmlns:a16="http://schemas.microsoft.com/office/drawing/2014/main" id="{4C841630-38C0-4DE2-95DF-6F3B8819AF14}"/>
                </a:ext>
              </a:extLst>
            </p:cNvPr>
            <p:cNvSpPr txBox="1"/>
            <p:nvPr/>
          </p:nvSpPr>
          <p:spPr>
            <a:xfrm>
              <a:off x="6969849" y="6584568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61" name="CuadroTexto 60">
              <a:extLst>
                <a:ext uri="{FF2B5EF4-FFF2-40B4-BE49-F238E27FC236}">
                  <a16:creationId xmlns:a16="http://schemas.microsoft.com/office/drawing/2014/main" id="{A12231AA-F2C6-4F95-90DE-DCF61FD3C396}"/>
                </a:ext>
              </a:extLst>
            </p:cNvPr>
            <p:cNvSpPr txBox="1"/>
            <p:nvPr/>
          </p:nvSpPr>
          <p:spPr>
            <a:xfrm>
              <a:off x="7297208" y="657980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6" name="CuadroTexto 65">
              <a:extLst>
                <a:ext uri="{FF2B5EF4-FFF2-40B4-BE49-F238E27FC236}">
                  <a16:creationId xmlns:a16="http://schemas.microsoft.com/office/drawing/2014/main" id="{978435B3-5C73-46AC-BCDD-4AA21A1F5CFB}"/>
                </a:ext>
              </a:extLst>
            </p:cNvPr>
            <p:cNvSpPr txBox="1"/>
            <p:nvPr/>
          </p:nvSpPr>
          <p:spPr>
            <a:xfrm>
              <a:off x="7646936" y="657980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67" name="CuadroTexto 66">
              <a:extLst>
                <a:ext uri="{FF2B5EF4-FFF2-40B4-BE49-F238E27FC236}">
                  <a16:creationId xmlns:a16="http://schemas.microsoft.com/office/drawing/2014/main" id="{F45518FF-6A0F-468D-AAF2-A315C8BDFCD8}"/>
                </a:ext>
              </a:extLst>
            </p:cNvPr>
            <p:cNvSpPr txBox="1"/>
            <p:nvPr/>
          </p:nvSpPr>
          <p:spPr>
            <a:xfrm>
              <a:off x="7981971" y="6574851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F541828F-34B7-4946-83AE-94164962C4CA}"/>
                </a:ext>
              </a:extLst>
            </p:cNvPr>
            <p:cNvSpPr txBox="1"/>
            <p:nvPr/>
          </p:nvSpPr>
          <p:spPr>
            <a:xfrm>
              <a:off x="8318630" y="6588845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grpSp>
          <p:nvGrpSpPr>
            <p:cNvPr id="123" name="Grupo 122">
              <a:extLst>
                <a:ext uri="{FF2B5EF4-FFF2-40B4-BE49-F238E27FC236}">
                  <a16:creationId xmlns:a16="http://schemas.microsoft.com/office/drawing/2014/main" id="{748F6D74-E0F1-4634-8B39-CFBF2D572A97}"/>
                </a:ext>
              </a:extLst>
            </p:cNvPr>
            <p:cNvGrpSpPr/>
            <p:nvPr/>
          </p:nvGrpSpPr>
          <p:grpSpPr>
            <a:xfrm>
              <a:off x="3300303" y="3836235"/>
              <a:ext cx="1799216" cy="1432995"/>
              <a:chOff x="3300303" y="3821450"/>
              <a:chExt cx="1799216" cy="1432995"/>
            </a:xfrm>
          </p:grpSpPr>
          <p:grpSp>
            <p:nvGrpSpPr>
              <p:cNvPr id="28" name="Grupo 27">
                <a:extLst>
                  <a:ext uri="{FF2B5EF4-FFF2-40B4-BE49-F238E27FC236}">
                    <a16:creationId xmlns:a16="http://schemas.microsoft.com/office/drawing/2014/main" id="{3D8B691E-2D9F-4989-9B0D-596A0E0CE20A}"/>
                  </a:ext>
                </a:extLst>
              </p:cNvPr>
              <p:cNvGrpSpPr/>
              <p:nvPr/>
            </p:nvGrpSpPr>
            <p:grpSpPr>
              <a:xfrm>
                <a:off x="3300303" y="3821450"/>
                <a:ext cx="1799216" cy="1432995"/>
                <a:chOff x="3300303" y="3821450"/>
                <a:chExt cx="1799216" cy="1432995"/>
              </a:xfrm>
            </p:grpSpPr>
            <p:sp>
              <p:nvSpPr>
                <p:cNvPr id="15" name="CuadroTexto 14"/>
                <p:cNvSpPr txBox="1"/>
                <p:nvPr/>
              </p:nvSpPr>
              <p:spPr>
                <a:xfrm rot="16200000">
                  <a:off x="2748648" y="4373105"/>
                  <a:ext cx="1302276" cy="1989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693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NKG2D+ PD-1+ (%)</a:t>
                  </a:r>
                </a:p>
              </p:txBody>
            </p:sp>
            <p:grpSp>
              <p:nvGrpSpPr>
                <p:cNvPr id="19" name="Grupo 18">
                  <a:extLst>
                    <a:ext uri="{FF2B5EF4-FFF2-40B4-BE49-F238E27FC236}">
                      <a16:creationId xmlns:a16="http://schemas.microsoft.com/office/drawing/2014/main" id="{3B7A7FB5-F83C-4C86-8FB5-5677CF3257DD}"/>
                    </a:ext>
                  </a:extLst>
                </p:cNvPr>
                <p:cNvGrpSpPr/>
                <p:nvPr/>
              </p:nvGrpSpPr>
              <p:grpSpPr>
                <a:xfrm>
                  <a:off x="3468345" y="4129213"/>
                  <a:ext cx="1631174" cy="1125232"/>
                  <a:chOff x="3468345" y="4129213"/>
                  <a:chExt cx="1631174" cy="1125232"/>
                </a:xfrm>
              </p:grpSpPr>
              <p:pic>
                <p:nvPicPr>
                  <p:cNvPr id="110" name="Imagen 109">
                    <a:extLst>
                      <a:ext uri="{FF2B5EF4-FFF2-40B4-BE49-F238E27FC236}">
                        <a16:creationId xmlns:a16="http://schemas.microsoft.com/office/drawing/2014/main" id="{7C3E3E41-7C09-4741-8A02-6CDE4065B87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0"/>
                  <a:srcRect l="13203" t="17917" b="11111"/>
                  <a:stretch/>
                </p:blipFill>
                <p:spPr>
                  <a:xfrm>
                    <a:off x="3468345" y="4129213"/>
                    <a:ext cx="1631174" cy="1125232"/>
                  </a:xfrm>
                  <a:prstGeom prst="rect">
                    <a:avLst/>
                  </a:prstGeom>
                </p:spPr>
              </p:pic>
              <p:sp>
                <p:nvSpPr>
                  <p:cNvPr id="17" name="Rectángulo 16">
                    <a:extLst>
                      <a:ext uri="{FF2B5EF4-FFF2-40B4-BE49-F238E27FC236}">
                        <a16:creationId xmlns:a16="http://schemas.microsoft.com/office/drawing/2014/main" id="{AC390242-81AE-4B50-ACDA-ED2BB2A88F99}"/>
                      </a:ext>
                    </a:extLst>
                  </p:cNvPr>
                  <p:cNvSpPr/>
                  <p:nvPr/>
                </p:nvSpPr>
                <p:spPr>
                  <a:xfrm>
                    <a:off x="3605331" y="5089982"/>
                    <a:ext cx="1420983" cy="98753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</p:grpSp>
          <p:sp>
            <p:nvSpPr>
              <p:cNvPr id="70" name="Rectángulo 69">
                <a:extLst>
                  <a:ext uri="{FF2B5EF4-FFF2-40B4-BE49-F238E27FC236}">
                    <a16:creationId xmlns:a16="http://schemas.microsoft.com/office/drawing/2014/main" id="{37F49D83-8052-4122-9359-BB32D59E0F48}"/>
                  </a:ext>
                </a:extLst>
              </p:cNvPr>
              <p:cNvSpPr/>
              <p:nvPr/>
            </p:nvSpPr>
            <p:spPr>
              <a:xfrm>
                <a:off x="3559118" y="5107835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71" name="Rectángulo 70">
                <a:extLst>
                  <a:ext uri="{FF2B5EF4-FFF2-40B4-BE49-F238E27FC236}">
                    <a16:creationId xmlns:a16="http://schemas.microsoft.com/office/drawing/2014/main" id="{034C1E8A-F0C6-4D2B-BEF4-9D50A9E07D95}"/>
                  </a:ext>
                </a:extLst>
              </p:cNvPr>
              <p:cNvSpPr/>
              <p:nvPr/>
            </p:nvSpPr>
            <p:spPr>
              <a:xfrm>
                <a:off x="3948586" y="5101302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73" name="Rectángulo 72">
                <a:extLst>
                  <a:ext uri="{FF2B5EF4-FFF2-40B4-BE49-F238E27FC236}">
                    <a16:creationId xmlns:a16="http://schemas.microsoft.com/office/drawing/2014/main" id="{F29DD5AA-79C5-429E-AA6C-C8F837D83256}"/>
                  </a:ext>
                </a:extLst>
              </p:cNvPr>
              <p:cNvSpPr/>
              <p:nvPr/>
            </p:nvSpPr>
            <p:spPr>
              <a:xfrm>
                <a:off x="4321967" y="5105954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74" name="Rectángulo 73">
                <a:extLst>
                  <a:ext uri="{FF2B5EF4-FFF2-40B4-BE49-F238E27FC236}">
                    <a16:creationId xmlns:a16="http://schemas.microsoft.com/office/drawing/2014/main" id="{37ECC0A1-3484-4EC3-B039-887AA0E90F01}"/>
                  </a:ext>
                </a:extLst>
              </p:cNvPr>
              <p:cNvSpPr/>
              <p:nvPr/>
            </p:nvSpPr>
            <p:spPr>
              <a:xfrm>
                <a:off x="4664248" y="5096123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125" name="Grupo 124">
              <a:extLst>
                <a:ext uri="{FF2B5EF4-FFF2-40B4-BE49-F238E27FC236}">
                  <a16:creationId xmlns:a16="http://schemas.microsoft.com/office/drawing/2014/main" id="{C98F0A81-9EDA-47E4-9AF3-0AEA9FE91DE3}"/>
                </a:ext>
              </a:extLst>
            </p:cNvPr>
            <p:cNvGrpSpPr/>
            <p:nvPr/>
          </p:nvGrpSpPr>
          <p:grpSpPr>
            <a:xfrm>
              <a:off x="5101400" y="3899915"/>
              <a:ext cx="1939774" cy="1332840"/>
              <a:chOff x="5073088" y="3908013"/>
              <a:chExt cx="1939774" cy="1332840"/>
            </a:xfrm>
          </p:grpSpPr>
          <p:grpSp>
            <p:nvGrpSpPr>
              <p:cNvPr id="27" name="Grupo 26">
                <a:extLst>
                  <a:ext uri="{FF2B5EF4-FFF2-40B4-BE49-F238E27FC236}">
                    <a16:creationId xmlns:a16="http://schemas.microsoft.com/office/drawing/2014/main" id="{9BC49F15-2B71-4D79-B902-3DD79F522425}"/>
                  </a:ext>
                </a:extLst>
              </p:cNvPr>
              <p:cNvGrpSpPr/>
              <p:nvPr/>
            </p:nvGrpSpPr>
            <p:grpSpPr>
              <a:xfrm>
                <a:off x="5073088" y="3908013"/>
                <a:ext cx="1939774" cy="1332840"/>
                <a:chOff x="5073088" y="3908013"/>
                <a:chExt cx="1939774" cy="1332840"/>
              </a:xfrm>
            </p:grpSpPr>
            <p:sp>
              <p:nvSpPr>
                <p:cNvPr id="10" name="CuadroTexto 9"/>
                <p:cNvSpPr txBox="1"/>
                <p:nvPr/>
              </p:nvSpPr>
              <p:spPr>
                <a:xfrm rot="16200000">
                  <a:off x="4754090" y="4519238"/>
                  <a:ext cx="970137" cy="3321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DNAM-1 +TIGIT+</a:t>
                  </a:r>
                </a:p>
                <a:p>
                  <a:pPr algn="ctr"/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 (%)</a:t>
                  </a:r>
                </a:p>
              </p:txBody>
            </p:sp>
            <p:grpSp>
              <p:nvGrpSpPr>
                <p:cNvPr id="22" name="Grupo 21">
                  <a:extLst>
                    <a:ext uri="{FF2B5EF4-FFF2-40B4-BE49-F238E27FC236}">
                      <a16:creationId xmlns:a16="http://schemas.microsoft.com/office/drawing/2014/main" id="{09E0F6FE-1384-4A48-B0A8-1120BEFFB3F4}"/>
                    </a:ext>
                  </a:extLst>
                </p:cNvPr>
                <p:cNvGrpSpPr/>
                <p:nvPr/>
              </p:nvGrpSpPr>
              <p:grpSpPr>
                <a:xfrm>
                  <a:off x="5333192" y="3908013"/>
                  <a:ext cx="1679670" cy="1332840"/>
                  <a:chOff x="5333192" y="3908013"/>
                  <a:chExt cx="1679670" cy="1332840"/>
                </a:xfrm>
              </p:grpSpPr>
              <p:pic>
                <p:nvPicPr>
                  <p:cNvPr id="112" name="Imagen 111">
                    <a:extLst>
                      <a:ext uri="{FF2B5EF4-FFF2-40B4-BE49-F238E27FC236}">
                        <a16:creationId xmlns:a16="http://schemas.microsoft.com/office/drawing/2014/main" id="{7241FC8C-ECB0-44E3-9CD5-C5D2ECF3E45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1"/>
                  <a:srcRect l="12737" b="9680"/>
                  <a:stretch/>
                </p:blipFill>
                <p:spPr>
                  <a:xfrm>
                    <a:off x="5333192" y="3908013"/>
                    <a:ext cx="1679670" cy="1332840"/>
                  </a:xfrm>
                  <a:prstGeom prst="rect">
                    <a:avLst/>
                  </a:prstGeom>
                </p:spPr>
              </p:pic>
              <p:sp>
                <p:nvSpPr>
                  <p:cNvPr id="20" name="Rectángulo 19">
                    <a:extLst>
                      <a:ext uri="{FF2B5EF4-FFF2-40B4-BE49-F238E27FC236}">
                        <a16:creationId xmlns:a16="http://schemas.microsoft.com/office/drawing/2014/main" id="{71BBDC5A-0CF9-4849-AD6F-A6F84C87A251}"/>
                      </a:ext>
                    </a:extLst>
                  </p:cNvPr>
                  <p:cNvSpPr/>
                  <p:nvPr/>
                </p:nvSpPr>
                <p:spPr>
                  <a:xfrm>
                    <a:off x="5522158" y="5103961"/>
                    <a:ext cx="1420983" cy="98753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MX"/>
                  </a:p>
                </p:txBody>
              </p:sp>
            </p:grpSp>
          </p:grpSp>
          <p:sp>
            <p:nvSpPr>
              <p:cNvPr id="75" name="Rectángulo 74">
                <a:extLst>
                  <a:ext uri="{FF2B5EF4-FFF2-40B4-BE49-F238E27FC236}">
                    <a16:creationId xmlns:a16="http://schemas.microsoft.com/office/drawing/2014/main" id="{2FFD1351-C610-4590-9F01-FA03D2CBE91D}"/>
                  </a:ext>
                </a:extLst>
              </p:cNvPr>
              <p:cNvSpPr/>
              <p:nvPr/>
            </p:nvSpPr>
            <p:spPr>
              <a:xfrm>
                <a:off x="5477063" y="5122311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77" name="Rectángulo 76">
                <a:extLst>
                  <a:ext uri="{FF2B5EF4-FFF2-40B4-BE49-F238E27FC236}">
                    <a16:creationId xmlns:a16="http://schemas.microsoft.com/office/drawing/2014/main" id="{97C5C072-8CA4-40FB-A37B-7F59823D2E46}"/>
                  </a:ext>
                </a:extLst>
              </p:cNvPr>
              <p:cNvSpPr/>
              <p:nvPr/>
            </p:nvSpPr>
            <p:spPr>
              <a:xfrm>
                <a:off x="5866531" y="5115778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78" name="Rectángulo 77">
                <a:extLst>
                  <a:ext uri="{FF2B5EF4-FFF2-40B4-BE49-F238E27FC236}">
                    <a16:creationId xmlns:a16="http://schemas.microsoft.com/office/drawing/2014/main" id="{C077E597-C3B3-4C48-A217-B6F36CEF5C74}"/>
                  </a:ext>
                </a:extLst>
              </p:cNvPr>
              <p:cNvSpPr/>
              <p:nvPr/>
            </p:nvSpPr>
            <p:spPr>
              <a:xfrm>
                <a:off x="6239912" y="5120430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80" name="Rectángulo 79">
                <a:extLst>
                  <a:ext uri="{FF2B5EF4-FFF2-40B4-BE49-F238E27FC236}">
                    <a16:creationId xmlns:a16="http://schemas.microsoft.com/office/drawing/2014/main" id="{AF9FA6D9-4747-4989-9244-934F4B4BD9A9}"/>
                  </a:ext>
                </a:extLst>
              </p:cNvPr>
              <p:cNvSpPr/>
              <p:nvPr/>
            </p:nvSpPr>
            <p:spPr>
              <a:xfrm>
                <a:off x="6582193" y="5110599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175" name="Grupo 174">
              <a:extLst>
                <a:ext uri="{FF2B5EF4-FFF2-40B4-BE49-F238E27FC236}">
                  <a16:creationId xmlns:a16="http://schemas.microsoft.com/office/drawing/2014/main" id="{11764E44-97AB-46EC-9666-6A95A5527371}"/>
                </a:ext>
              </a:extLst>
            </p:cNvPr>
            <p:cNvGrpSpPr/>
            <p:nvPr/>
          </p:nvGrpSpPr>
          <p:grpSpPr>
            <a:xfrm>
              <a:off x="6923636" y="4129658"/>
              <a:ext cx="1999802" cy="1090057"/>
              <a:chOff x="6903161" y="4134020"/>
              <a:chExt cx="1999802" cy="1090057"/>
            </a:xfrm>
          </p:grpSpPr>
          <p:grpSp>
            <p:nvGrpSpPr>
              <p:cNvPr id="25" name="Grupo 24">
                <a:extLst>
                  <a:ext uri="{FF2B5EF4-FFF2-40B4-BE49-F238E27FC236}">
                    <a16:creationId xmlns:a16="http://schemas.microsoft.com/office/drawing/2014/main" id="{2069E67A-E4F1-4F5D-BFFA-4E2EE3D0782C}"/>
                  </a:ext>
                </a:extLst>
              </p:cNvPr>
              <p:cNvGrpSpPr/>
              <p:nvPr/>
            </p:nvGrpSpPr>
            <p:grpSpPr>
              <a:xfrm>
                <a:off x="6903161" y="4134020"/>
                <a:ext cx="1999802" cy="1090057"/>
                <a:chOff x="6903161" y="4134020"/>
                <a:chExt cx="1999802" cy="1090057"/>
              </a:xfrm>
            </p:grpSpPr>
            <p:sp>
              <p:nvSpPr>
                <p:cNvPr id="16" name="CuadroTexto 15"/>
                <p:cNvSpPr txBox="1"/>
                <p:nvPr/>
              </p:nvSpPr>
              <p:spPr>
                <a:xfrm rot="16200000">
                  <a:off x="6552904" y="4484277"/>
                  <a:ext cx="1032655" cy="3321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DNAM-1+ TIGIT+</a:t>
                  </a:r>
                </a:p>
                <a:p>
                  <a:pPr algn="ctr"/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 Tim-3+  (%)</a:t>
                  </a:r>
                </a:p>
              </p:txBody>
            </p:sp>
            <p:pic>
              <p:nvPicPr>
                <p:cNvPr id="114" name="Imagen 113">
                  <a:extLst>
                    <a:ext uri="{FF2B5EF4-FFF2-40B4-BE49-F238E27FC236}">
                      <a16:creationId xmlns:a16="http://schemas.microsoft.com/office/drawing/2014/main" id="{7E7FF2B2-8094-4920-9B09-F3E13F9496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2"/>
                <a:srcRect l="13519" t="22360" b="16118"/>
                <a:stretch/>
              </p:blipFill>
              <p:spPr>
                <a:xfrm>
                  <a:off x="7259612" y="4163159"/>
                  <a:ext cx="1643351" cy="1060918"/>
                </a:xfrm>
                <a:prstGeom prst="rect">
                  <a:avLst/>
                </a:prstGeom>
              </p:spPr>
            </p:pic>
            <p:sp>
              <p:nvSpPr>
                <p:cNvPr id="24" name="Rectángulo 23">
                  <a:extLst>
                    <a:ext uri="{FF2B5EF4-FFF2-40B4-BE49-F238E27FC236}">
                      <a16:creationId xmlns:a16="http://schemas.microsoft.com/office/drawing/2014/main" id="{C4670681-3B2C-4C30-9C31-9ED53963025A}"/>
                    </a:ext>
                  </a:extLst>
                </p:cNvPr>
                <p:cNvSpPr/>
                <p:nvPr/>
              </p:nvSpPr>
              <p:spPr>
                <a:xfrm>
                  <a:off x="7408356" y="5113819"/>
                  <a:ext cx="1420983" cy="98753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84" name="Rectángulo 83">
                <a:extLst>
                  <a:ext uri="{FF2B5EF4-FFF2-40B4-BE49-F238E27FC236}">
                    <a16:creationId xmlns:a16="http://schemas.microsoft.com/office/drawing/2014/main" id="{29806EDB-F47D-42CF-A662-E2C08DC4B525}"/>
                  </a:ext>
                </a:extLst>
              </p:cNvPr>
              <p:cNvSpPr/>
              <p:nvPr/>
            </p:nvSpPr>
            <p:spPr>
              <a:xfrm>
                <a:off x="7383480" y="5127490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86" name="Rectángulo 85">
                <a:extLst>
                  <a:ext uri="{FF2B5EF4-FFF2-40B4-BE49-F238E27FC236}">
                    <a16:creationId xmlns:a16="http://schemas.microsoft.com/office/drawing/2014/main" id="{C2D67595-F3B9-42ED-B567-F1C5A58A323E}"/>
                  </a:ext>
                </a:extLst>
              </p:cNvPr>
              <p:cNvSpPr/>
              <p:nvPr/>
            </p:nvSpPr>
            <p:spPr>
              <a:xfrm>
                <a:off x="7772948" y="5120957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87" name="Rectángulo 86">
                <a:extLst>
                  <a:ext uri="{FF2B5EF4-FFF2-40B4-BE49-F238E27FC236}">
                    <a16:creationId xmlns:a16="http://schemas.microsoft.com/office/drawing/2014/main" id="{0D0830D4-ABBC-4FC9-8F3F-C159F1B85842}"/>
                  </a:ext>
                </a:extLst>
              </p:cNvPr>
              <p:cNvSpPr/>
              <p:nvPr/>
            </p:nvSpPr>
            <p:spPr>
              <a:xfrm>
                <a:off x="8146329" y="5125609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90" name="Rectángulo 89">
                <a:extLst>
                  <a:ext uri="{FF2B5EF4-FFF2-40B4-BE49-F238E27FC236}">
                    <a16:creationId xmlns:a16="http://schemas.microsoft.com/office/drawing/2014/main" id="{C6E8269F-53F0-4870-BAE5-22489B44D177}"/>
                  </a:ext>
                </a:extLst>
              </p:cNvPr>
              <p:cNvSpPr/>
              <p:nvPr/>
            </p:nvSpPr>
            <p:spPr>
              <a:xfrm>
                <a:off x="8488610" y="5115778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sp>
          <p:nvSpPr>
            <p:cNvPr id="92" name="Rectángulo 91">
              <a:extLst>
                <a:ext uri="{FF2B5EF4-FFF2-40B4-BE49-F238E27FC236}">
                  <a16:creationId xmlns:a16="http://schemas.microsoft.com/office/drawing/2014/main" id="{67466009-AA7C-403C-BED3-3CCFC076EC33}"/>
                </a:ext>
              </a:extLst>
            </p:cNvPr>
            <p:cNvSpPr/>
            <p:nvPr/>
          </p:nvSpPr>
          <p:spPr>
            <a:xfrm>
              <a:off x="7359198" y="3925528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327143A4-02F8-4BD7-B2D2-8859A3E6F435}"/>
                </a:ext>
              </a:extLst>
            </p:cNvPr>
            <p:cNvSpPr/>
            <p:nvPr/>
          </p:nvSpPr>
          <p:spPr>
            <a:xfrm>
              <a:off x="7748666" y="3918995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LG</a:t>
              </a:r>
            </a:p>
          </p:txBody>
        </p:sp>
        <p:sp>
          <p:nvSpPr>
            <p:cNvPr id="97" name="Rectángulo 96">
              <a:extLst>
                <a:ext uri="{FF2B5EF4-FFF2-40B4-BE49-F238E27FC236}">
                  <a16:creationId xmlns:a16="http://schemas.microsoft.com/office/drawing/2014/main" id="{BDD1426C-1623-4E20-9B3E-BF169BADB4BF}"/>
                </a:ext>
              </a:extLst>
            </p:cNvPr>
            <p:cNvSpPr/>
            <p:nvPr/>
          </p:nvSpPr>
          <p:spPr>
            <a:xfrm>
              <a:off x="8122047" y="3923647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HG</a:t>
              </a:r>
            </a:p>
          </p:txBody>
        </p:sp>
        <p:sp>
          <p:nvSpPr>
            <p:cNvPr id="101" name="Rectángulo 100">
              <a:extLst>
                <a:ext uri="{FF2B5EF4-FFF2-40B4-BE49-F238E27FC236}">
                  <a16:creationId xmlns:a16="http://schemas.microsoft.com/office/drawing/2014/main" id="{5F718569-D3EE-47B4-AE94-623D955E9413}"/>
                </a:ext>
              </a:extLst>
            </p:cNvPr>
            <p:cNvSpPr/>
            <p:nvPr/>
          </p:nvSpPr>
          <p:spPr>
            <a:xfrm>
              <a:off x="8464328" y="3913816"/>
              <a:ext cx="393274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CC</a:t>
              </a:r>
            </a:p>
          </p:txBody>
        </p:sp>
        <p:grpSp>
          <p:nvGrpSpPr>
            <p:cNvPr id="116" name="Grupo 115">
              <a:extLst>
                <a:ext uri="{FF2B5EF4-FFF2-40B4-BE49-F238E27FC236}">
                  <a16:creationId xmlns:a16="http://schemas.microsoft.com/office/drawing/2014/main" id="{1027E2E1-853D-46B6-93E9-49FE49A08968}"/>
                </a:ext>
              </a:extLst>
            </p:cNvPr>
            <p:cNvGrpSpPr/>
            <p:nvPr/>
          </p:nvGrpSpPr>
          <p:grpSpPr>
            <a:xfrm>
              <a:off x="3302902" y="2930442"/>
              <a:ext cx="1817353" cy="1078052"/>
              <a:chOff x="3302902" y="2930442"/>
              <a:chExt cx="1817353" cy="1078052"/>
            </a:xfrm>
          </p:grpSpPr>
          <p:grpSp>
            <p:nvGrpSpPr>
              <p:cNvPr id="36" name="Grupo 35">
                <a:extLst>
                  <a:ext uri="{FF2B5EF4-FFF2-40B4-BE49-F238E27FC236}">
                    <a16:creationId xmlns:a16="http://schemas.microsoft.com/office/drawing/2014/main" id="{8844DB6A-1E3E-4B42-A303-D0FE69A6E3C3}"/>
                  </a:ext>
                </a:extLst>
              </p:cNvPr>
              <p:cNvGrpSpPr/>
              <p:nvPr/>
            </p:nvGrpSpPr>
            <p:grpSpPr>
              <a:xfrm>
                <a:off x="3302902" y="2930442"/>
                <a:ext cx="1817353" cy="1078052"/>
                <a:chOff x="3302902" y="2930442"/>
                <a:chExt cx="1817353" cy="1078052"/>
              </a:xfrm>
            </p:grpSpPr>
            <p:sp>
              <p:nvSpPr>
                <p:cNvPr id="13" name="CuadroTexto 12"/>
                <p:cNvSpPr txBox="1"/>
                <p:nvPr/>
              </p:nvSpPr>
              <p:spPr>
                <a:xfrm rot="16200000">
                  <a:off x="3081848" y="3280624"/>
                  <a:ext cx="654346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 (%)</a:t>
                  </a:r>
                </a:p>
              </p:txBody>
            </p:sp>
            <p:pic>
              <p:nvPicPr>
                <p:cNvPr id="102" name="Imagen 101">
                  <a:extLst>
                    <a:ext uri="{FF2B5EF4-FFF2-40B4-BE49-F238E27FC236}">
                      <a16:creationId xmlns:a16="http://schemas.microsoft.com/office/drawing/2014/main" id="{6A331523-9506-46F9-807E-07F3EBFB6B3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3"/>
                <a:srcRect l="12250" t="8804" b="6081"/>
                <a:stretch/>
              </p:blipFill>
              <p:spPr>
                <a:xfrm>
                  <a:off x="3488970" y="2930442"/>
                  <a:ext cx="1631285" cy="1078052"/>
                </a:xfrm>
                <a:prstGeom prst="rect">
                  <a:avLst/>
                </a:prstGeom>
              </p:spPr>
            </p:pic>
            <p:sp>
              <p:nvSpPr>
                <p:cNvPr id="35" name="Rectángulo 34">
                  <a:extLst>
                    <a:ext uri="{FF2B5EF4-FFF2-40B4-BE49-F238E27FC236}">
                      <a16:creationId xmlns:a16="http://schemas.microsoft.com/office/drawing/2014/main" id="{5B445A98-5E03-456D-8E1D-CF0120C9AE11}"/>
                    </a:ext>
                  </a:extLst>
                </p:cNvPr>
                <p:cNvSpPr/>
                <p:nvPr/>
              </p:nvSpPr>
              <p:spPr>
                <a:xfrm>
                  <a:off x="3611607" y="3899053"/>
                  <a:ext cx="1420983" cy="98753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104" name="Rectángulo 103">
                <a:extLst>
                  <a:ext uri="{FF2B5EF4-FFF2-40B4-BE49-F238E27FC236}">
                    <a16:creationId xmlns:a16="http://schemas.microsoft.com/office/drawing/2014/main" id="{2B23437B-15F2-4C53-BA05-4D54EEB59FF9}"/>
                  </a:ext>
                </a:extLst>
              </p:cNvPr>
              <p:cNvSpPr/>
              <p:nvPr/>
            </p:nvSpPr>
            <p:spPr>
              <a:xfrm>
                <a:off x="3595906" y="3915137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108" name="Rectángulo 107">
                <a:extLst>
                  <a:ext uri="{FF2B5EF4-FFF2-40B4-BE49-F238E27FC236}">
                    <a16:creationId xmlns:a16="http://schemas.microsoft.com/office/drawing/2014/main" id="{CFE698A8-1969-4C63-8AF7-0DAAAEAD4B86}"/>
                  </a:ext>
                </a:extLst>
              </p:cNvPr>
              <p:cNvSpPr/>
              <p:nvPr/>
            </p:nvSpPr>
            <p:spPr>
              <a:xfrm>
                <a:off x="3975260" y="3908604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109" name="Rectángulo 108">
                <a:extLst>
                  <a:ext uri="{FF2B5EF4-FFF2-40B4-BE49-F238E27FC236}">
                    <a16:creationId xmlns:a16="http://schemas.microsoft.com/office/drawing/2014/main" id="{23D7D321-ACA8-4F30-9D29-A01ED07B1531}"/>
                  </a:ext>
                </a:extLst>
              </p:cNvPr>
              <p:cNvSpPr/>
              <p:nvPr/>
            </p:nvSpPr>
            <p:spPr>
              <a:xfrm>
                <a:off x="4327493" y="3913256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113" name="Rectángulo 112">
                <a:extLst>
                  <a:ext uri="{FF2B5EF4-FFF2-40B4-BE49-F238E27FC236}">
                    <a16:creationId xmlns:a16="http://schemas.microsoft.com/office/drawing/2014/main" id="{B440A3BF-E4AE-42E6-933C-61DBD0FFE031}"/>
                  </a:ext>
                </a:extLst>
              </p:cNvPr>
              <p:cNvSpPr/>
              <p:nvPr/>
            </p:nvSpPr>
            <p:spPr>
              <a:xfrm>
                <a:off x="4701036" y="3903425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  <p:grpSp>
          <p:nvGrpSpPr>
            <p:cNvPr id="187" name="Grupo 186">
              <a:extLst>
                <a:ext uri="{FF2B5EF4-FFF2-40B4-BE49-F238E27FC236}">
                  <a16:creationId xmlns:a16="http://schemas.microsoft.com/office/drawing/2014/main" id="{79C7AA0E-526E-44F1-9F5D-5413C53F936E}"/>
                </a:ext>
              </a:extLst>
            </p:cNvPr>
            <p:cNvGrpSpPr/>
            <p:nvPr/>
          </p:nvGrpSpPr>
          <p:grpSpPr>
            <a:xfrm>
              <a:off x="5184311" y="2878431"/>
              <a:ext cx="1811842" cy="1149278"/>
              <a:chOff x="5184311" y="2878431"/>
              <a:chExt cx="1811842" cy="1149278"/>
            </a:xfrm>
          </p:grpSpPr>
          <p:grpSp>
            <p:nvGrpSpPr>
              <p:cNvPr id="40" name="Grupo 39">
                <a:extLst>
                  <a:ext uri="{FF2B5EF4-FFF2-40B4-BE49-F238E27FC236}">
                    <a16:creationId xmlns:a16="http://schemas.microsoft.com/office/drawing/2014/main" id="{9B085295-E072-49C7-A5CD-748C089090B0}"/>
                  </a:ext>
                </a:extLst>
              </p:cNvPr>
              <p:cNvGrpSpPr/>
              <p:nvPr/>
            </p:nvGrpSpPr>
            <p:grpSpPr>
              <a:xfrm>
                <a:off x="5184311" y="2878431"/>
                <a:ext cx="1811842" cy="1149278"/>
                <a:chOff x="5184311" y="2878431"/>
                <a:chExt cx="1811842" cy="1149278"/>
              </a:xfrm>
            </p:grpSpPr>
            <p:sp>
              <p:nvSpPr>
                <p:cNvPr id="14" name="CuadroTexto 13"/>
                <p:cNvSpPr txBox="1"/>
                <p:nvPr/>
              </p:nvSpPr>
              <p:spPr>
                <a:xfrm rot="16200000">
                  <a:off x="4794140" y="3307557"/>
                  <a:ext cx="992579" cy="2122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779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PD-1+ TIGIT+ (%)</a:t>
                  </a:r>
                </a:p>
              </p:txBody>
            </p:sp>
            <p:pic>
              <p:nvPicPr>
                <p:cNvPr id="105" name="Imagen 104">
                  <a:extLst>
                    <a:ext uri="{FF2B5EF4-FFF2-40B4-BE49-F238E27FC236}">
                      <a16:creationId xmlns:a16="http://schemas.microsoft.com/office/drawing/2014/main" id="{3C1E558A-FCA1-440D-8724-5A92A26F59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4"/>
                <a:srcRect l="11734" t="10599" b="10514"/>
                <a:stretch/>
              </p:blipFill>
              <p:spPr>
                <a:xfrm>
                  <a:off x="5355450" y="2878431"/>
                  <a:ext cx="1640703" cy="1149278"/>
                </a:xfrm>
                <a:prstGeom prst="rect">
                  <a:avLst/>
                </a:prstGeom>
              </p:spPr>
            </p:pic>
            <p:sp>
              <p:nvSpPr>
                <p:cNvPr id="37" name="Rectángulo 36">
                  <a:extLst>
                    <a:ext uri="{FF2B5EF4-FFF2-40B4-BE49-F238E27FC236}">
                      <a16:creationId xmlns:a16="http://schemas.microsoft.com/office/drawing/2014/main" id="{A8CD8B8F-DF9D-4F04-8F3D-4BF1974143E7}"/>
                    </a:ext>
                  </a:extLst>
                </p:cNvPr>
                <p:cNvSpPr/>
                <p:nvPr/>
              </p:nvSpPr>
              <p:spPr>
                <a:xfrm>
                  <a:off x="5522157" y="3894213"/>
                  <a:ext cx="1420983" cy="98753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179" name="Rectángulo 178">
                <a:extLst>
                  <a:ext uri="{FF2B5EF4-FFF2-40B4-BE49-F238E27FC236}">
                    <a16:creationId xmlns:a16="http://schemas.microsoft.com/office/drawing/2014/main" id="{5957CF94-4A50-46E7-B687-DB13F8C8F939}"/>
                  </a:ext>
                </a:extLst>
              </p:cNvPr>
              <p:cNvSpPr/>
              <p:nvPr/>
            </p:nvSpPr>
            <p:spPr>
              <a:xfrm>
                <a:off x="5477063" y="3930140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181" name="Rectángulo 180">
                <a:extLst>
                  <a:ext uri="{FF2B5EF4-FFF2-40B4-BE49-F238E27FC236}">
                    <a16:creationId xmlns:a16="http://schemas.microsoft.com/office/drawing/2014/main" id="{711A8AEB-184C-42D2-AFAF-6F32705948D4}"/>
                  </a:ext>
                </a:extLst>
              </p:cNvPr>
              <p:cNvSpPr/>
              <p:nvPr/>
            </p:nvSpPr>
            <p:spPr>
              <a:xfrm>
                <a:off x="5852385" y="3929041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LG</a:t>
                </a:r>
              </a:p>
            </p:txBody>
          </p:sp>
          <p:sp>
            <p:nvSpPr>
              <p:cNvPr id="183" name="Rectángulo 182">
                <a:extLst>
                  <a:ext uri="{FF2B5EF4-FFF2-40B4-BE49-F238E27FC236}">
                    <a16:creationId xmlns:a16="http://schemas.microsoft.com/office/drawing/2014/main" id="{78C27109-676A-4CF6-B183-7BC3A0A52C62}"/>
                  </a:ext>
                </a:extLst>
              </p:cNvPr>
              <p:cNvSpPr/>
              <p:nvPr/>
            </p:nvSpPr>
            <p:spPr>
              <a:xfrm>
                <a:off x="6219531" y="3938908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HG</a:t>
                </a:r>
              </a:p>
            </p:txBody>
          </p:sp>
          <p:sp>
            <p:nvSpPr>
              <p:cNvPr id="185" name="Rectángulo 184">
                <a:extLst>
                  <a:ext uri="{FF2B5EF4-FFF2-40B4-BE49-F238E27FC236}">
                    <a16:creationId xmlns:a16="http://schemas.microsoft.com/office/drawing/2014/main" id="{E5743330-443B-4264-BF70-79D3A401002D}"/>
                  </a:ext>
                </a:extLst>
              </p:cNvPr>
              <p:cNvSpPr/>
              <p:nvPr/>
            </p:nvSpPr>
            <p:spPr>
              <a:xfrm>
                <a:off x="6587940" y="3929077"/>
                <a:ext cx="393274" cy="4571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s-MX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16961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1020</Words>
  <Application>Microsoft Office PowerPoint</Application>
  <PresentationFormat>Personalizado</PresentationFormat>
  <Paragraphs>626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</dc:creator>
  <cp:lastModifiedBy>Fa</cp:lastModifiedBy>
  <cp:revision>7</cp:revision>
  <dcterms:created xsi:type="dcterms:W3CDTF">2020-12-01T19:02:01Z</dcterms:created>
  <dcterms:modified xsi:type="dcterms:W3CDTF">2020-12-01T19:35:59Z</dcterms:modified>
</cp:coreProperties>
</file>