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3152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17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496484"/>
            <a:ext cx="6217920" cy="3183467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802717"/>
            <a:ext cx="5486400" cy="2207683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4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59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486834"/>
            <a:ext cx="157734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486834"/>
            <a:ext cx="464058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9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279653"/>
            <a:ext cx="6309360" cy="3803649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119286"/>
            <a:ext cx="6309360" cy="2000249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8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434167"/>
            <a:ext cx="310896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434167"/>
            <a:ext cx="310896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79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86836"/>
            <a:ext cx="630936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241551"/>
            <a:ext cx="3094672" cy="1098549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340100"/>
            <a:ext cx="309467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241551"/>
            <a:ext cx="3109913" cy="1098549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340100"/>
            <a:ext cx="310991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66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30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09600"/>
            <a:ext cx="2359342" cy="213360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316569"/>
            <a:ext cx="3703320" cy="6498167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43200"/>
            <a:ext cx="2359342" cy="5082117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92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09600"/>
            <a:ext cx="2359342" cy="213360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316569"/>
            <a:ext cx="3703320" cy="6498167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43200"/>
            <a:ext cx="2359342" cy="5082117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02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486836"/>
            <a:ext cx="630936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434167"/>
            <a:ext cx="630936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8475136"/>
            <a:ext cx="16459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B6397-C695-4E71-9C97-20DE2E798BC9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8475136"/>
            <a:ext cx="16459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1358D-6E05-421D-A227-0EB76D7C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0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14C5ED2-3FAD-46C9-9FF5-297BDC50B4AB}"/>
              </a:ext>
            </a:extLst>
          </p:cNvPr>
          <p:cNvSpPr txBox="1"/>
          <p:nvPr/>
        </p:nvSpPr>
        <p:spPr>
          <a:xfrm>
            <a:off x="0" y="16298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3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A7E1C454-58D8-4E80-89D2-0CF02F6881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839017"/>
              </p:ext>
            </p:extLst>
          </p:nvPr>
        </p:nvGraphicFramePr>
        <p:xfrm>
          <a:off x="3641654" y="353682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27BCA654-0AF1-4B7D-B826-B3F9C723CB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41654" y="353682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B1A5D4E1-853F-4AE4-8596-B046EBC4E3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539249"/>
              </p:ext>
            </p:extLst>
          </p:nvPr>
        </p:nvGraphicFramePr>
        <p:xfrm>
          <a:off x="0" y="353864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08B7F4DE-DC82-44B7-8935-81B8F44FCE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353864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0276965E-DAA9-44FA-800B-A6DE846634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889581"/>
              </p:ext>
            </p:extLst>
          </p:nvPr>
        </p:nvGraphicFramePr>
        <p:xfrm>
          <a:off x="3641654" y="6139984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9D5EC06-8BFC-46F5-8855-FBECC7B900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41654" y="6139984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B26D1E3B-B45D-49F2-AB85-8C50E92F1B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281049"/>
              </p:ext>
            </p:extLst>
          </p:nvPr>
        </p:nvGraphicFramePr>
        <p:xfrm>
          <a:off x="0" y="6143625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C72B345-763F-4634-B4BB-F346412AAD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6143625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C30DF58A-010F-4690-8DD2-AE98C88311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7001093"/>
              </p:ext>
            </p:extLst>
          </p:nvPr>
        </p:nvGraphicFramePr>
        <p:xfrm>
          <a:off x="1820827" y="933668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A199689-5A82-47E8-AF9D-31E7DB6038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820827" y="933668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2198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Origin Graph</vt:lpstr>
      <vt:lpstr>PowerPoint Presentation</vt:lpstr>
    </vt:vector>
  </TitlesOfParts>
  <Company>WVU Health Sciences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Pei, Ming</dc:creator>
  <cp:lastModifiedBy> </cp:lastModifiedBy>
  <cp:revision>5</cp:revision>
  <dcterms:created xsi:type="dcterms:W3CDTF">2019-05-06T18:11:23Z</dcterms:created>
  <dcterms:modified xsi:type="dcterms:W3CDTF">2020-04-13T21:09:38Z</dcterms:modified>
</cp:coreProperties>
</file>