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Relationship Id="rId4" Type="http://schemas.openxmlformats.org/officeDocument/2006/relationships/image" Target="../media/image3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650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5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2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11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6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834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08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64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434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66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43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3BA47-17E5-4C47-9200-AB034A3FA2D3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BC63D-4DC6-4DDF-A132-71DCD7E6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126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18" Type="http://schemas.openxmlformats.org/officeDocument/2006/relationships/image" Target="../media/image2.emf"/><Relationship Id="rId26" Type="http://schemas.microsoft.com/office/2007/relationships/hdphoto" Target="../media/hdphoto7.wdp"/><Relationship Id="rId21" Type="http://schemas.openxmlformats.org/officeDocument/2006/relationships/image" Target="../media/image12.tiff"/><Relationship Id="rId34" Type="http://schemas.microsoft.com/office/2007/relationships/hdphoto" Target="../media/hdphoto11.wdp"/><Relationship Id="rId7" Type="http://schemas.openxmlformats.org/officeDocument/2006/relationships/image" Target="../media/image6.png"/><Relationship Id="rId12" Type="http://schemas.microsoft.com/office/2007/relationships/hdphoto" Target="../media/hdphoto5.wdp"/><Relationship Id="rId17" Type="http://schemas.openxmlformats.org/officeDocument/2006/relationships/oleObject" Target="../embeddings/oleObject2.bin"/><Relationship Id="rId25" Type="http://schemas.openxmlformats.org/officeDocument/2006/relationships/image" Target="../media/image16.png"/><Relationship Id="rId33" Type="http://schemas.openxmlformats.org/officeDocument/2006/relationships/image" Target="../media/image20.png"/><Relationship Id="rId38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.emf"/><Relationship Id="rId20" Type="http://schemas.openxmlformats.org/officeDocument/2006/relationships/image" Target="../media/image11.tiff"/><Relationship Id="rId29" Type="http://schemas.openxmlformats.org/officeDocument/2006/relationships/image" Target="../media/image18.png"/><Relationship Id="rId1" Type="http://schemas.openxmlformats.org/officeDocument/2006/relationships/vmlDrawing" Target="../drawings/vmlDrawing1.vml"/><Relationship Id="rId6" Type="http://schemas.microsoft.com/office/2007/relationships/hdphoto" Target="../media/hdphoto2.wdp"/><Relationship Id="rId11" Type="http://schemas.openxmlformats.org/officeDocument/2006/relationships/image" Target="../media/image8.png"/><Relationship Id="rId24" Type="http://schemas.openxmlformats.org/officeDocument/2006/relationships/image" Target="../media/image15.tiff"/><Relationship Id="rId32" Type="http://schemas.microsoft.com/office/2007/relationships/hdphoto" Target="../media/hdphoto10.wdp"/><Relationship Id="rId37" Type="http://schemas.openxmlformats.org/officeDocument/2006/relationships/oleObject" Target="../embeddings/oleObject3.bin"/><Relationship Id="rId5" Type="http://schemas.openxmlformats.org/officeDocument/2006/relationships/image" Target="../media/image5.png"/><Relationship Id="rId15" Type="http://schemas.openxmlformats.org/officeDocument/2006/relationships/oleObject" Target="../embeddings/oleObject1.bin"/><Relationship Id="rId23" Type="http://schemas.openxmlformats.org/officeDocument/2006/relationships/image" Target="../media/image14.tiff"/><Relationship Id="rId28" Type="http://schemas.microsoft.com/office/2007/relationships/hdphoto" Target="../media/hdphoto8.wdp"/><Relationship Id="rId36" Type="http://schemas.microsoft.com/office/2007/relationships/hdphoto" Target="../media/hdphoto12.wdp"/><Relationship Id="rId10" Type="http://schemas.microsoft.com/office/2007/relationships/hdphoto" Target="../media/hdphoto4.wdp"/><Relationship Id="rId19" Type="http://schemas.openxmlformats.org/officeDocument/2006/relationships/image" Target="../media/image10.tiff"/><Relationship Id="rId31" Type="http://schemas.openxmlformats.org/officeDocument/2006/relationships/image" Target="../media/image19.png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microsoft.com/office/2007/relationships/hdphoto" Target="../media/hdphoto6.wdp"/><Relationship Id="rId22" Type="http://schemas.openxmlformats.org/officeDocument/2006/relationships/image" Target="../media/image13.tiff"/><Relationship Id="rId27" Type="http://schemas.openxmlformats.org/officeDocument/2006/relationships/image" Target="../media/image17.png"/><Relationship Id="rId30" Type="http://schemas.microsoft.com/office/2007/relationships/hdphoto" Target="../media/hdphoto9.wdp"/><Relationship Id="rId35" Type="http://schemas.openxmlformats.org/officeDocument/2006/relationships/image" Target="../media/image21.png"/><Relationship Id="rId8" Type="http://schemas.microsoft.com/office/2007/relationships/hdphoto" Target="../media/hdphoto3.wdp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13" Type="http://schemas.openxmlformats.org/officeDocument/2006/relationships/image" Target="../media/image27.pn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microsoft.com/office/2007/relationships/hdphoto" Target="../media/hdphoto14.wdp"/><Relationship Id="rId2" Type="http://schemas.openxmlformats.org/officeDocument/2006/relationships/slideLayout" Target="../slideLayouts/slideLayout7.xml"/><Relationship Id="rId16" Type="http://schemas.microsoft.com/office/2007/relationships/hdphoto" Target="../media/hdphoto16.wdp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emf"/><Relationship Id="rId11" Type="http://schemas.openxmlformats.org/officeDocument/2006/relationships/image" Target="../media/image26.png"/><Relationship Id="rId5" Type="http://schemas.openxmlformats.org/officeDocument/2006/relationships/oleObject" Target="../embeddings/oleObject5.bin"/><Relationship Id="rId15" Type="http://schemas.openxmlformats.org/officeDocument/2006/relationships/image" Target="../media/image28.png"/><Relationship Id="rId10" Type="http://schemas.microsoft.com/office/2007/relationships/hdphoto" Target="../media/hdphoto13.wdp"/><Relationship Id="rId4" Type="http://schemas.openxmlformats.org/officeDocument/2006/relationships/image" Target="../media/image22.emf"/><Relationship Id="rId9" Type="http://schemas.openxmlformats.org/officeDocument/2006/relationships/image" Target="../media/image25.png"/><Relationship Id="rId14" Type="http://schemas.microsoft.com/office/2007/relationships/hdphoto" Target="../media/hdphoto15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34.emf"/><Relationship Id="rId4" Type="http://schemas.openxmlformats.org/officeDocument/2006/relationships/image" Target="../media/image31.emf"/><Relationship Id="rId9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3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e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38.emf"/><Relationship Id="rId4" Type="http://schemas.openxmlformats.org/officeDocument/2006/relationships/image" Target="../media/image35.e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4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nature, rain, wall, text&#10;&#10;Description generated with very high confidence">
            <a:extLst>
              <a:ext uri="{FF2B5EF4-FFF2-40B4-BE49-F238E27FC236}">
                <a16:creationId xmlns:a16="http://schemas.microsoft.com/office/drawing/2014/main" id="{40957DD0-234E-4153-8DCA-91C73ACD21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77" y="930662"/>
            <a:ext cx="1828800" cy="1376979"/>
          </a:xfrm>
          <a:prstGeom prst="rect">
            <a:avLst/>
          </a:prstGeom>
        </p:spPr>
      </p:pic>
      <p:pic>
        <p:nvPicPr>
          <p:cNvPr id="3" name="Picture 2" descr="A picture containing nature, rain, wall, text&#10;&#10;Description generated with very high confidence">
            <a:extLst>
              <a:ext uri="{FF2B5EF4-FFF2-40B4-BE49-F238E27FC236}">
                <a16:creationId xmlns:a16="http://schemas.microsoft.com/office/drawing/2014/main" id="{1CAEFAD0-E808-44DE-B2B9-C2A9AAD5BAE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"/>
                    </a14:imgEffect>
                    <a14:imgEffect>
                      <a14:brightnessContrast bright="4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207" y="930661"/>
            <a:ext cx="1828800" cy="1376979"/>
          </a:xfrm>
          <a:prstGeom prst="rect">
            <a:avLst/>
          </a:prstGeom>
        </p:spPr>
      </p:pic>
      <p:pic>
        <p:nvPicPr>
          <p:cNvPr id="4" name="Picture 3" descr="A picture containing nature, wall, text, flying&#10;&#10;Description generated with very high confidence">
            <a:extLst>
              <a:ext uri="{FF2B5EF4-FFF2-40B4-BE49-F238E27FC236}">
                <a16:creationId xmlns:a16="http://schemas.microsoft.com/office/drawing/2014/main" id="{28299B51-5698-4B23-A58A-A27EC266FE7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0000"/>
                    </a14:imgEffect>
                    <a14:imgEffect>
                      <a14:brightnessContrast bright="4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052" y="930661"/>
            <a:ext cx="1828800" cy="1376979"/>
          </a:xfrm>
          <a:prstGeom prst="rect">
            <a:avLst/>
          </a:prstGeom>
        </p:spPr>
      </p:pic>
      <p:pic>
        <p:nvPicPr>
          <p:cNvPr id="5" name="Picture 4" descr="A picture containing nature, text, wall&#10;&#10;Description generated with very high confidence">
            <a:extLst>
              <a:ext uri="{FF2B5EF4-FFF2-40B4-BE49-F238E27FC236}">
                <a16:creationId xmlns:a16="http://schemas.microsoft.com/office/drawing/2014/main" id="{C03D547E-F12F-4048-B5A4-54FD9D8F2D9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10000"/>
                    </a14:imgEffect>
                    <a14:imgEffect>
                      <a14:brightnessContrast bright="4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77" y="2567786"/>
            <a:ext cx="1828800" cy="1376979"/>
          </a:xfrm>
          <a:prstGeom prst="rect">
            <a:avLst/>
          </a:prstGeom>
        </p:spPr>
      </p:pic>
      <p:pic>
        <p:nvPicPr>
          <p:cNvPr id="6" name="Picture 5" descr="A picture containing nature, text, wall, rain&#10;&#10;Description generated with very high confidence">
            <a:extLst>
              <a:ext uri="{FF2B5EF4-FFF2-40B4-BE49-F238E27FC236}">
                <a16:creationId xmlns:a16="http://schemas.microsoft.com/office/drawing/2014/main" id="{5D11DA74-A98B-427D-B6F8-F2FB017877F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"/>
                    </a14:imgEffect>
                    <a14:imgEffect>
                      <a14:brightnessContrast bright="4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207" y="2567786"/>
            <a:ext cx="1828800" cy="1376979"/>
          </a:xfrm>
          <a:prstGeom prst="rect">
            <a:avLst/>
          </a:prstGeom>
        </p:spPr>
      </p:pic>
      <p:pic>
        <p:nvPicPr>
          <p:cNvPr id="7" name="Picture 6" descr="A picture containing nature, wall, rain, outdoor&#10;&#10;Description generated with very high confidence">
            <a:extLst>
              <a:ext uri="{FF2B5EF4-FFF2-40B4-BE49-F238E27FC236}">
                <a16:creationId xmlns:a16="http://schemas.microsoft.com/office/drawing/2014/main" id="{EF676904-DAF6-47BB-9BC5-CC54654214A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10000"/>
                    </a14:imgEffect>
                    <a14:imgEffect>
                      <a14:brightnessContrast bright="4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052" y="2567786"/>
            <a:ext cx="1828800" cy="13769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049E0A-D03B-48DB-BB3C-CBEA9CA9CDF3}"/>
              </a:ext>
            </a:extLst>
          </p:cNvPr>
          <p:cNvSpPr txBox="1"/>
          <p:nvPr/>
        </p:nvSpPr>
        <p:spPr>
          <a:xfrm>
            <a:off x="409138" y="675685"/>
            <a:ext cx="7296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F0A4C1-0C87-46D7-B2FF-8AA27B2708B4}"/>
              </a:ext>
            </a:extLst>
          </p:cNvPr>
          <p:cNvSpPr txBox="1"/>
          <p:nvPr/>
        </p:nvSpPr>
        <p:spPr>
          <a:xfrm>
            <a:off x="2345208" y="680674"/>
            <a:ext cx="8146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FD3FD8-066F-4382-883B-B9ACB24E3B98}"/>
              </a:ext>
            </a:extLst>
          </p:cNvPr>
          <p:cNvSpPr txBox="1"/>
          <p:nvPr/>
        </p:nvSpPr>
        <p:spPr>
          <a:xfrm>
            <a:off x="4285053" y="680674"/>
            <a:ext cx="899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96F998-68A8-418C-874D-1BC5D9EF2482}"/>
              </a:ext>
            </a:extLst>
          </p:cNvPr>
          <p:cNvSpPr txBox="1"/>
          <p:nvPr/>
        </p:nvSpPr>
        <p:spPr>
          <a:xfrm>
            <a:off x="435514" y="2328643"/>
            <a:ext cx="7296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uM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2DB17B-98AB-445B-8939-6A4BBD52FFB4}"/>
              </a:ext>
            </a:extLst>
          </p:cNvPr>
          <p:cNvSpPr txBox="1"/>
          <p:nvPr/>
        </p:nvSpPr>
        <p:spPr>
          <a:xfrm>
            <a:off x="2354434" y="2333871"/>
            <a:ext cx="8146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uM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4293844" y="2321602"/>
            <a:ext cx="899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uM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5633403" y="3540128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1762179" y="1911933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3710555" y="1911933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5642195" y="1911932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1770971" y="3536444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3710555" y="3541553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10x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52752" y="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 1.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0" y="2849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416971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94741" y="28733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41035" y="416388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6244614" y="-8966"/>
            <a:ext cx="0" cy="685800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9001545"/>
              </p:ext>
            </p:extLst>
          </p:nvPr>
        </p:nvGraphicFramePr>
        <p:xfrm>
          <a:off x="6667500" y="4864100"/>
          <a:ext cx="2468563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" name="Prism 8" r:id="rId15" imgW="3530771" imgH="2738251" progId="Prism8.Document">
                  <p:embed/>
                </p:oleObj>
              </mc:Choice>
              <mc:Fallback>
                <p:oleObj name="Prism 8" r:id="rId15" imgW="3530771" imgH="2738251" progId="Prism8.Document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667500" y="4864100"/>
                        <a:ext cx="2468563" cy="1914525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6560726"/>
              </p:ext>
            </p:extLst>
          </p:nvPr>
        </p:nvGraphicFramePr>
        <p:xfrm>
          <a:off x="1778000" y="3987800"/>
          <a:ext cx="2771775" cy="278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0" name="Prism 8" r:id="rId17" imgW="3265711" imgH="3433348" progId="Prism8.Document">
                  <p:embed/>
                </p:oleObj>
              </mc:Choice>
              <mc:Fallback>
                <p:oleObj name="Prism 8" r:id="rId17" imgW="3265711" imgH="3433348" progId="Prism8.Document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778000" y="3987800"/>
                        <a:ext cx="2771775" cy="2789238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9064384" y="416388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0"/>
          <a:stretch/>
        </p:blipFill>
        <p:spPr>
          <a:xfrm>
            <a:off x="6406905" y="919034"/>
            <a:ext cx="1828800" cy="1191930"/>
          </a:xfrm>
          <a:prstGeom prst="rect">
            <a:avLst/>
          </a:prstGeom>
          <a:ln w="12700">
            <a:noFill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42"/>
          <a:stretch/>
        </p:blipFill>
        <p:spPr>
          <a:xfrm>
            <a:off x="8345679" y="930758"/>
            <a:ext cx="1828800" cy="1180206"/>
          </a:xfrm>
          <a:prstGeom prst="rect">
            <a:avLst/>
          </a:prstGeom>
          <a:ln w="12700">
            <a:noFill/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21"/>
          <a:stretch/>
        </p:blipFill>
        <p:spPr>
          <a:xfrm>
            <a:off x="10253107" y="939282"/>
            <a:ext cx="1828800" cy="1186069"/>
          </a:xfrm>
          <a:prstGeom prst="rect">
            <a:avLst/>
          </a:prstGeom>
          <a:ln w="12700">
            <a:noFill/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37"/>
          <a:stretch/>
        </p:blipFill>
        <p:spPr>
          <a:xfrm>
            <a:off x="6399333" y="2721777"/>
            <a:ext cx="1828800" cy="1184454"/>
          </a:xfrm>
          <a:prstGeom prst="rect">
            <a:avLst/>
          </a:prstGeom>
          <a:ln w="12700">
            <a:noFill/>
          </a:ln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16"/>
          <a:stretch/>
        </p:blipFill>
        <p:spPr>
          <a:xfrm>
            <a:off x="8338107" y="2742297"/>
            <a:ext cx="1828800" cy="1190315"/>
          </a:xfrm>
          <a:prstGeom prst="rect">
            <a:avLst/>
          </a:prstGeom>
          <a:ln w="12700">
            <a:noFill/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37"/>
          <a:stretch/>
        </p:blipFill>
        <p:spPr>
          <a:xfrm>
            <a:off x="10254809" y="2733234"/>
            <a:ext cx="1828800" cy="1184454"/>
          </a:xfrm>
          <a:prstGeom prst="rect">
            <a:avLst/>
          </a:prstGeom>
          <a:ln w="12700">
            <a:noFill/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aturation sat="0"/>
                    </a14:imgEffect>
                    <a14:imgEffect>
                      <a14:brightnessContrast bright="46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213" t="35589" r="63123" b="55484"/>
          <a:stretch/>
        </p:blipFill>
        <p:spPr>
          <a:xfrm>
            <a:off x="6406905" y="919032"/>
            <a:ext cx="457200" cy="465773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690" t="30918" r="21491" b="58584"/>
          <a:stretch/>
        </p:blipFill>
        <p:spPr>
          <a:xfrm>
            <a:off x="8352867" y="935202"/>
            <a:ext cx="457200" cy="534692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739" t="15806" r="61043" b="75336"/>
          <a:stretch/>
        </p:blipFill>
        <p:spPr>
          <a:xfrm>
            <a:off x="10250641" y="941815"/>
            <a:ext cx="457200" cy="426719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682" t="39934" r="66423" b="51766"/>
          <a:stretch/>
        </p:blipFill>
        <p:spPr>
          <a:xfrm>
            <a:off x="10254809" y="2733235"/>
            <a:ext cx="457200" cy="418563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3" cstate="print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011" t="51856" r="53324" b="40632"/>
          <a:stretch/>
        </p:blipFill>
        <p:spPr>
          <a:xfrm>
            <a:off x="8338107" y="2742296"/>
            <a:ext cx="457200" cy="391886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35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771" t="27410" r="18084" b="63489"/>
          <a:stretch/>
        </p:blipFill>
        <p:spPr>
          <a:xfrm>
            <a:off x="6399333" y="2721777"/>
            <a:ext cx="457200" cy="442912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cxnSp>
        <p:nvCxnSpPr>
          <p:cNvPr id="44" name="Straight Arrow Connector 43"/>
          <p:cNvCxnSpPr/>
          <p:nvPr/>
        </p:nvCxnSpPr>
        <p:spPr>
          <a:xfrm flipH="1" flipV="1">
            <a:off x="6886693" y="1394674"/>
            <a:ext cx="103430" cy="48357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8805168" y="1464781"/>
            <a:ext cx="835910" cy="5113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10698642" y="1230428"/>
            <a:ext cx="182485" cy="1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10712009" y="3158562"/>
            <a:ext cx="70303" cy="122739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8777121" y="3134182"/>
            <a:ext cx="295242" cy="329945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 flipV="1">
            <a:off x="6860004" y="3111435"/>
            <a:ext cx="841052" cy="28906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3049E0A-D03B-48DB-BB3C-CBEA9CA9CDF3}"/>
              </a:ext>
            </a:extLst>
          </p:cNvPr>
          <p:cNvSpPr txBox="1"/>
          <p:nvPr/>
        </p:nvSpPr>
        <p:spPr>
          <a:xfrm>
            <a:off x="6399333" y="654300"/>
            <a:ext cx="7092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4F0A4C1-0C87-46D7-B2FF-8AA27B2708B4}"/>
              </a:ext>
            </a:extLst>
          </p:cNvPr>
          <p:cNvSpPr txBox="1"/>
          <p:nvPr/>
        </p:nvSpPr>
        <p:spPr>
          <a:xfrm>
            <a:off x="8333642" y="674157"/>
            <a:ext cx="612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EFD3FD8-066F-4382-883B-B9ACB24E3B98}"/>
              </a:ext>
            </a:extLst>
          </p:cNvPr>
          <p:cNvSpPr txBox="1"/>
          <p:nvPr/>
        </p:nvSpPr>
        <p:spPr>
          <a:xfrm>
            <a:off x="10248913" y="704317"/>
            <a:ext cx="612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996F998-68A8-418C-874D-1BC5D9EF2482}"/>
              </a:ext>
            </a:extLst>
          </p:cNvPr>
          <p:cNvSpPr txBox="1"/>
          <p:nvPr/>
        </p:nvSpPr>
        <p:spPr>
          <a:xfrm>
            <a:off x="6403318" y="2475556"/>
            <a:ext cx="4965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996F998-68A8-418C-874D-1BC5D9EF2482}"/>
              </a:ext>
            </a:extLst>
          </p:cNvPr>
          <p:cNvSpPr txBox="1"/>
          <p:nvPr/>
        </p:nvSpPr>
        <p:spPr>
          <a:xfrm>
            <a:off x="10248912" y="2487013"/>
            <a:ext cx="6125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 µM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996F998-68A8-418C-874D-1BC5D9EF2482}"/>
              </a:ext>
            </a:extLst>
          </p:cNvPr>
          <p:cNvSpPr txBox="1"/>
          <p:nvPr/>
        </p:nvSpPr>
        <p:spPr>
          <a:xfrm>
            <a:off x="8335721" y="2496075"/>
            <a:ext cx="5698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 µM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3049E0A-D03B-48DB-BB3C-CBEA9CA9CDF3}"/>
              </a:ext>
            </a:extLst>
          </p:cNvPr>
          <p:cNvSpPr txBox="1"/>
          <p:nvPr/>
        </p:nvSpPr>
        <p:spPr>
          <a:xfrm>
            <a:off x="7708628" y="1880132"/>
            <a:ext cx="6037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21000x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3049E0A-D03B-48DB-BB3C-CBEA9CA9CDF3}"/>
              </a:ext>
            </a:extLst>
          </p:cNvPr>
          <p:cNvSpPr txBox="1"/>
          <p:nvPr/>
        </p:nvSpPr>
        <p:spPr>
          <a:xfrm>
            <a:off x="7712307" y="3698846"/>
            <a:ext cx="6037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21000x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3049E0A-D03B-48DB-BB3C-CBEA9CA9CDF3}"/>
              </a:ext>
            </a:extLst>
          </p:cNvPr>
          <p:cNvSpPr txBox="1"/>
          <p:nvPr/>
        </p:nvSpPr>
        <p:spPr>
          <a:xfrm>
            <a:off x="9641078" y="1891858"/>
            <a:ext cx="6037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21000x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3049E0A-D03B-48DB-BB3C-CBEA9CA9CDF3}"/>
              </a:ext>
            </a:extLst>
          </p:cNvPr>
          <p:cNvSpPr txBox="1"/>
          <p:nvPr/>
        </p:nvSpPr>
        <p:spPr>
          <a:xfrm>
            <a:off x="11487434" y="1891589"/>
            <a:ext cx="6037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21000x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3049E0A-D03B-48DB-BB3C-CBEA9CA9CDF3}"/>
              </a:ext>
            </a:extLst>
          </p:cNvPr>
          <p:cNvSpPr txBox="1"/>
          <p:nvPr/>
        </p:nvSpPr>
        <p:spPr>
          <a:xfrm>
            <a:off x="9648163" y="3710572"/>
            <a:ext cx="6037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21000x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3049E0A-D03B-48DB-BB3C-CBEA9CA9CDF3}"/>
              </a:ext>
            </a:extLst>
          </p:cNvPr>
          <p:cNvSpPr txBox="1"/>
          <p:nvPr/>
        </p:nvSpPr>
        <p:spPr>
          <a:xfrm>
            <a:off x="11577687" y="3710303"/>
            <a:ext cx="6037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21000x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 descr="A picture containing nature, wall, rain, outdoor&#10;&#10;Description generated with very high confidence">
            <a:extLst>
              <a:ext uri="{FF2B5EF4-FFF2-40B4-BE49-F238E27FC236}">
                <a16:creationId xmlns:a16="http://schemas.microsoft.com/office/drawing/2014/main" id="{EF676904-DAF6-47BB-9BC5-CC54654214A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10000"/>
                    </a14:imgEffect>
                    <a14:imgEffect>
                      <a14:brightnessContrast bright="4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422" t="78275" r="45000" b="13041"/>
          <a:stretch/>
        </p:blipFill>
        <p:spPr>
          <a:xfrm>
            <a:off x="4292264" y="2567787"/>
            <a:ext cx="498127" cy="584012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cxnSp>
        <p:nvCxnSpPr>
          <p:cNvPr id="63" name="Straight Arrow Connector 62"/>
          <p:cNvCxnSpPr/>
          <p:nvPr/>
        </p:nvCxnSpPr>
        <p:spPr>
          <a:xfrm flipH="1" flipV="1">
            <a:off x="4790391" y="3141718"/>
            <a:ext cx="394268" cy="557129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 descr="A picture containing nature, text, wall, rain&#10;&#10;Description generated with very high confidence">
            <a:extLst>
              <a:ext uri="{FF2B5EF4-FFF2-40B4-BE49-F238E27FC236}">
                <a16:creationId xmlns:a16="http://schemas.microsoft.com/office/drawing/2014/main" id="{5D11DA74-A98B-427D-B6F8-F2FB017877F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"/>
                    </a14:imgEffect>
                    <a14:imgEffect>
                      <a14:brightnessContrast bright="4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577" t="74189" r="32581" b="15339"/>
          <a:stretch/>
        </p:blipFill>
        <p:spPr>
          <a:xfrm>
            <a:off x="2339264" y="2574864"/>
            <a:ext cx="500651" cy="576934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cxnSp>
        <p:nvCxnSpPr>
          <p:cNvPr id="65" name="Straight Arrow Connector 64"/>
          <p:cNvCxnSpPr/>
          <p:nvPr/>
        </p:nvCxnSpPr>
        <p:spPr>
          <a:xfrm flipH="1" flipV="1">
            <a:off x="2828056" y="3151798"/>
            <a:ext cx="629040" cy="507756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 descr="A picture containing nature, text, wall&#10;&#10;Description generated with very high confidence">
            <a:extLst>
              <a:ext uri="{FF2B5EF4-FFF2-40B4-BE49-F238E27FC236}">
                <a16:creationId xmlns:a16="http://schemas.microsoft.com/office/drawing/2014/main" id="{C03D547E-F12F-4048-B5A4-54FD9D8F2D9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10000"/>
                    </a14:imgEffect>
                    <a14:imgEffect>
                      <a14:brightnessContrast bright="4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577" t="67036" r="76924" b="20959"/>
          <a:stretch/>
        </p:blipFill>
        <p:spPr>
          <a:xfrm>
            <a:off x="415498" y="2567785"/>
            <a:ext cx="471244" cy="567909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cxnSp>
        <p:nvCxnSpPr>
          <p:cNvPr id="67" name="Straight Arrow Connector 66"/>
          <p:cNvCxnSpPr/>
          <p:nvPr/>
        </p:nvCxnSpPr>
        <p:spPr>
          <a:xfrm flipH="1" flipV="1">
            <a:off x="715645" y="3141718"/>
            <a:ext cx="18919" cy="394726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 descr="A picture containing nature, rain, wall, text&#10;&#10;Description generated with very high confidence">
            <a:extLst>
              <a:ext uri="{FF2B5EF4-FFF2-40B4-BE49-F238E27FC236}">
                <a16:creationId xmlns:a16="http://schemas.microsoft.com/office/drawing/2014/main" id="{40957DD0-234E-4153-8DCA-91C73ACD21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346" t="53125" r="56923" b="34360"/>
          <a:stretch/>
        </p:blipFill>
        <p:spPr>
          <a:xfrm>
            <a:off x="401820" y="924017"/>
            <a:ext cx="484922" cy="470657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cxnSp>
        <p:nvCxnSpPr>
          <p:cNvPr id="72" name="Straight Arrow Connector 71"/>
          <p:cNvCxnSpPr/>
          <p:nvPr/>
        </p:nvCxnSpPr>
        <p:spPr>
          <a:xfrm flipH="1" flipV="1">
            <a:off x="881848" y="1409493"/>
            <a:ext cx="217777" cy="254898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icture containing nature, rain, wall, text&#10;&#10;Description generated with very high confidence">
            <a:extLst>
              <a:ext uri="{FF2B5EF4-FFF2-40B4-BE49-F238E27FC236}">
                <a16:creationId xmlns:a16="http://schemas.microsoft.com/office/drawing/2014/main" id="{1CAEFAD0-E808-44DE-B2B9-C2A9AAD5BAE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"/>
                    </a14:imgEffect>
                    <a14:imgEffect>
                      <a14:brightnessContrast bright="4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577" t="59510" r="17885" b="28997"/>
          <a:stretch/>
        </p:blipFill>
        <p:spPr>
          <a:xfrm>
            <a:off x="2341914" y="933973"/>
            <a:ext cx="494934" cy="461367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cxnSp>
        <p:nvCxnSpPr>
          <p:cNvPr id="75" name="Straight Arrow Connector 74"/>
          <p:cNvCxnSpPr/>
          <p:nvPr/>
        </p:nvCxnSpPr>
        <p:spPr>
          <a:xfrm flipH="1" flipV="1">
            <a:off x="2841464" y="1387393"/>
            <a:ext cx="869091" cy="438722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76" descr="A picture containing nature, wall, text, flying&#10;&#10;Description generated with very high confidence">
            <a:extLst>
              <a:ext uri="{FF2B5EF4-FFF2-40B4-BE49-F238E27FC236}">
                <a16:creationId xmlns:a16="http://schemas.microsoft.com/office/drawing/2014/main" id="{28299B51-5698-4B23-A58A-A27EC266FE7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0000"/>
                    </a14:imgEffect>
                    <a14:imgEffect>
                      <a14:brightnessContrast bright="4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231" t="27329" r="40577" b="62455"/>
          <a:stretch/>
        </p:blipFill>
        <p:spPr>
          <a:xfrm>
            <a:off x="4292264" y="939282"/>
            <a:ext cx="543488" cy="455392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cxnSp>
        <p:nvCxnSpPr>
          <p:cNvPr id="78" name="Straight Arrow Connector 77"/>
          <p:cNvCxnSpPr/>
          <p:nvPr/>
        </p:nvCxnSpPr>
        <p:spPr>
          <a:xfrm flipH="1" flipV="1">
            <a:off x="4827899" y="1362295"/>
            <a:ext cx="397273" cy="41000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651013"/>
              </p:ext>
            </p:extLst>
          </p:nvPr>
        </p:nvGraphicFramePr>
        <p:xfrm>
          <a:off x="9473401" y="4862099"/>
          <a:ext cx="2468880" cy="1914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" name="Prism 9" r:id="rId37" imgW="3530771" imgH="2738251" progId="Prism9.Document">
                  <p:embed/>
                </p:oleObj>
              </mc:Choice>
              <mc:Fallback>
                <p:oleObj name="Prism 9" r:id="rId37" imgW="3530771" imgH="2738251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9473401" y="4862099"/>
                        <a:ext cx="2468880" cy="1914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275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7032916"/>
              </p:ext>
            </p:extLst>
          </p:nvPr>
        </p:nvGraphicFramePr>
        <p:xfrm>
          <a:off x="2157413" y="4562475"/>
          <a:ext cx="2220912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6" name="Prism 8" r:id="rId3" imgW="3453341" imgH="3027815" progId="Prism8.Document">
                  <p:embed/>
                </p:oleObj>
              </mc:Choice>
              <mc:Fallback>
                <p:oleObj name="Prism 8" r:id="rId3" imgW="3453341" imgH="3027815" progId="Prism8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57413" y="4562475"/>
                        <a:ext cx="2220912" cy="1952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23196" y="16296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 2.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05408" y="98464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03450" y="418132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26062" y="98422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307650"/>
              </p:ext>
            </p:extLst>
          </p:nvPr>
        </p:nvGraphicFramePr>
        <p:xfrm>
          <a:off x="7769225" y="4613275"/>
          <a:ext cx="2300288" cy="182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7" name="Prism 8" r:id="rId5" imgW="3800872" imgH="3005125" progId="Prism8.Document">
                  <p:embed/>
                </p:oleObj>
              </mc:Choice>
              <mc:Fallback>
                <p:oleObj name="Prism 8" r:id="rId5" imgW="3800872" imgH="3005125" progId="Prism8.Document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69225" y="4613275"/>
                        <a:ext cx="2300288" cy="1822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2616425"/>
              </p:ext>
            </p:extLst>
          </p:nvPr>
        </p:nvGraphicFramePr>
        <p:xfrm>
          <a:off x="7862888" y="1044575"/>
          <a:ext cx="2301875" cy="191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8" name="Prism 8" r:id="rId7" imgW="3608560" imgH="3005125" progId="Prism8.Document">
                  <p:embed/>
                </p:oleObj>
              </mc:Choice>
              <mc:Fallback>
                <p:oleObj name="Prism 8" r:id="rId7" imgW="3608560" imgH="3005125" progId="Prism8.Document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862888" y="1044575"/>
                        <a:ext cx="2301875" cy="191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D949015-C31E-AE4B-8A60-C8814D06FEB8}"/>
              </a:ext>
            </a:extLst>
          </p:cNvPr>
          <p:cNvSpPr txBox="1"/>
          <p:nvPr/>
        </p:nvSpPr>
        <p:spPr>
          <a:xfrm>
            <a:off x="7426062" y="418792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  <a14:imgEffect>
                      <a14:brightnessContrast bright="4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863" t="55439" r="21748" b="26968"/>
          <a:stretch/>
        </p:blipFill>
        <p:spPr>
          <a:xfrm rot="10800000">
            <a:off x="2879105" y="1782290"/>
            <a:ext cx="1645920" cy="37993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  <a14:imgEffect>
                      <a14:brightnessContrast bright="35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923" t="40968" r="42009" b="47579"/>
          <a:stretch/>
        </p:blipFill>
        <p:spPr>
          <a:xfrm>
            <a:off x="2879105" y="2257893"/>
            <a:ext cx="1645920" cy="38418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4568980" y="2318460"/>
            <a:ext cx="899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CD63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4545987" y="1846723"/>
            <a:ext cx="899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049E0A-D03B-48DB-BB3C-CBEA9CA9CDF3}"/>
              </a:ext>
            </a:extLst>
          </p:cNvPr>
          <p:cNvSpPr txBox="1"/>
          <p:nvPr/>
        </p:nvSpPr>
        <p:spPr>
          <a:xfrm rot="16200000">
            <a:off x="2747610" y="1337485"/>
            <a:ext cx="64008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F0A4C1-0C87-46D7-B2FF-8AA27B2708B4}"/>
              </a:ext>
            </a:extLst>
          </p:cNvPr>
          <p:cNvSpPr txBox="1"/>
          <p:nvPr/>
        </p:nvSpPr>
        <p:spPr>
          <a:xfrm rot="16200000">
            <a:off x="3024618" y="1364608"/>
            <a:ext cx="5486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FD3FD8-066F-4382-883B-B9ACB24E3B98}"/>
              </a:ext>
            </a:extLst>
          </p:cNvPr>
          <p:cNvSpPr txBox="1"/>
          <p:nvPr/>
        </p:nvSpPr>
        <p:spPr>
          <a:xfrm rot="16200000">
            <a:off x="3237545" y="1331027"/>
            <a:ext cx="64008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96F998-68A8-418C-874D-1BC5D9EF2482}"/>
              </a:ext>
            </a:extLst>
          </p:cNvPr>
          <p:cNvSpPr txBox="1"/>
          <p:nvPr/>
        </p:nvSpPr>
        <p:spPr>
          <a:xfrm rot="16200000">
            <a:off x="3540405" y="1375338"/>
            <a:ext cx="54864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2DB17B-98AB-445B-8939-6A4BBD52FFB4}"/>
              </a:ext>
            </a:extLst>
          </p:cNvPr>
          <p:cNvSpPr txBox="1"/>
          <p:nvPr/>
        </p:nvSpPr>
        <p:spPr>
          <a:xfrm rot="16200000">
            <a:off x="3669429" y="1254021"/>
            <a:ext cx="8146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 rot="16200000">
            <a:off x="3890563" y="1206943"/>
            <a:ext cx="899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2692989" y="2268760"/>
            <a:ext cx="182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692989" y="2615873"/>
            <a:ext cx="182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2215659" y="2145649"/>
            <a:ext cx="64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2215660" y="2492762"/>
            <a:ext cx="64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43kDa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2684197" y="2125991"/>
            <a:ext cx="182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2136531" y="1661506"/>
            <a:ext cx="64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170kDa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2136532" y="2002880"/>
            <a:ext cx="64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127kDa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 rot="16200000">
            <a:off x="4249849" y="1225311"/>
            <a:ext cx="82296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 lysate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0591" y="2318459"/>
            <a:ext cx="3289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(ii)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710591" y="2808901"/>
            <a:ext cx="3577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(iii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03450" y="3262919"/>
            <a:ext cx="3642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(iv)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2692989" y="1782290"/>
            <a:ext cx="182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710591" y="1852996"/>
            <a:ext cx="3000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3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42" t="58442" r="43049" b="28791"/>
          <a:stretch/>
        </p:blipFill>
        <p:spPr>
          <a:xfrm>
            <a:off x="2877566" y="2751993"/>
            <a:ext cx="1645920" cy="36003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4548535" y="2798313"/>
            <a:ext cx="899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Rab7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2680005" y="2925941"/>
            <a:ext cx="182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2220260" y="2802830"/>
            <a:ext cx="64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26kDa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 l="73160" t="9705" r="17383" b="57349"/>
          <a:stretch/>
        </p:blipFill>
        <p:spPr>
          <a:xfrm rot="16200000">
            <a:off x="3681505" y="2407987"/>
            <a:ext cx="362082" cy="197717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4879410" y="3309407"/>
            <a:ext cx="8996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Calnexin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2668947" y="3391399"/>
            <a:ext cx="182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12C05F1-E29E-416D-B4BE-E07F6102CC0A}"/>
              </a:ext>
            </a:extLst>
          </p:cNvPr>
          <p:cNvSpPr txBox="1"/>
          <p:nvPr/>
        </p:nvSpPr>
        <p:spPr>
          <a:xfrm>
            <a:off x="2193665" y="3268286"/>
            <a:ext cx="5618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95kDa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37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88" y="6624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 3.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33884" y="223325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80240" y="223742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7402599"/>
              </p:ext>
            </p:extLst>
          </p:nvPr>
        </p:nvGraphicFramePr>
        <p:xfrm>
          <a:off x="2517775" y="2243138"/>
          <a:ext cx="2762250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6" name="Prism 8" r:id="rId3" imgW="3691031" imgH="3005125" progId="Prism8.Document">
                  <p:embed/>
                </p:oleObj>
              </mc:Choice>
              <mc:Fallback>
                <p:oleObj name="Prism 8" r:id="rId3" imgW="3691031" imgH="3005125" progId="Prism8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7775" y="2243138"/>
                        <a:ext cx="2762250" cy="2251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3421783"/>
              </p:ext>
            </p:extLst>
          </p:nvPr>
        </p:nvGraphicFramePr>
        <p:xfrm>
          <a:off x="7294563" y="2243138"/>
          <a:ext cx="2846387" cy="225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" name="Prism 8" r:id="rId5" imgW="3800872" imgH="3005125" progId="Prism8.Document">
                  <p:embed/>
                </p:oleObj>
              </mc:Choice>
              <mc:Fallback>
                <p:oleObj name="Prism 8" r:id="rId5" imgW="3800872" imgH="3005125" progId="Prism8.Document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94563" y="2243138"/>
                        <a:ext cx="2846387" cy="2251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347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9478B8B-7782-4B2F-AF89-FD818734C0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935638"/>
              </p:ext>
            </p:extLst>
          </p:nvPr>
        </p:nvGraphicFramePr>
        <p:xfrm>
          <a:off x="7485063" y="1477963"/>
          <a:ext cx="2212975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0" name="Prism 8" r:id="rId3" imgW="3453341" imgH="3238505" progId="Prism8.Document">
                  <p:embed/>
                </p:oleObj>
              </mc:Choice>
              <mc:Fallback>
                <p:oleObj name="Prism 8" r:id="rId3" imgW="3453341" imgH="3238505" progId="Prism8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59478B8B-7782-4B2F-AF89-FD818734C0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85063" y="1477963"/>
                        <a:ext cx="2212975" cy="207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8F01BEF-CB75-420E-AC8B-FB816A59DA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71710"/>
              </p:ext>
            </p:extLst>
          </p:nvPr>
        </p:nvGraphicFramePr>
        <p:xfrm>
          <a:off x="2887663" y="4122738"/>
          <a:ext cx="2214562" cy="223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1" name="Prism 8" r:id="rId5" imgW="3453341" imgH="3485211" progId="Prism8.Document">
                  <p:embed/>
                </p:oleObj>
              </mc:Choice>
              <mc:Fallback>
                <p:oleObj name="Prism 8" r:id="rId5" imgW="3453341" imgH="3485211" progId="Prism8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D8F01BEF-CB75-420E-AC8B-FB816A59DA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87663" y="4122738"/>
                        <a:ext cx="2214562" cy="223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50F61EE-871F-4B55-8997-BAB61465F8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008153"/>
              </p:ext>
            </p:extLst>
          </p:nvPr>
        </p:nvGraphicFramePr>
        <p:xfrm>
          <a:off x="7450138" y="4273550"/>
          <a:ext cx="2212975" cy="208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2" name="Prism 8" r:id="rId7" imgW="3453341" imgH="3247509" progId="Prism8.Document">
                  <p:embed/>
                </p:oleObj>
              </mc:Choice>
              <mc:Fallback>
                <p:oleObj name="Prism 8" r:id="rId7" imgW="3453341" imgH="3247509" progId="Prism8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50F61EE-871F-4B55-8997-BAB61465F8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50138" y="4273550"/>
                        <a:ext cx="2212975" cy="2084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1885" y="6624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 4.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89419" y="439908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882" y="150797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841441"/>
              </p:ext>
            </p:extLst>
          </p:nvPr>
        </p:nvGraphicFramePr>
        <p:xfrm>
          <a:off x="2836863" y="1639888"/>
          <a:ext cx="2301875" cy="182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53" name="Prism 8" r:id="rId9" imgW="3800872" imgH="3005125" progId="Prism8.Document">
                  <p:embed/>
                </p:oleObj>
              </mc:Choice>
              <mc:Fallback>
                <p:oleObj name="Prism 8" r:id="rId9" imgW="3800872" imgH="3005125" progId="Prism8.Document">
                  <p:embed/>
                  <p:pic>
                    <p:nvPicPr>
                      <p:cNvPr id="24" name="Object 2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36863" y="1639888"/>
                        <a:ext cx="2301875" cy="1820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15882" y="439730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90913" y="150797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73721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4818249"/>
              </p:ext>
            </p:extLst>
          </p:nvPr>
        </p:nvGraphicFramePr>
        <p:xfrm>
          <a:off x="7640638" y="655638"/>
          <a:ext cx="2298700" cy="179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6" name="Prism 8" r:id="rId3" imgW="3503400" imgH="2730688" progId="Prism8.Document">
                  <p:embed/>
                </p:oleObj>
              </mc:Choice>
              <mc:Fallback>
                <p:oleObj name="Prism 8" r:id="rId3" imgW="3503400" imgH="2730688" progId="Prism8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40638" y="655638"/>
                        <a:ext cx="2298700" cy="1792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17674" y="47854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7674" y="234251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9955" y="437353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70254" y="47854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70254" y="2404061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70254" y="4352346"/>
            <a:ext cx="364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F.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3189255"/>
              </p:ext>
            </p:extLst>
          </p:nvPr>
        </p:nvGraphicFramePr>
        <p:xfrm>
          <a:off x="3373438" y="4748213"/>
          <a:ext cx="2301875" cy="184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7" name="Prism 8" r:id="rId5" imgW="3425611" imgH="2744374" progId="Prism8.Document">
                  <p:embed/>
                </p:oleObj>
              </mc:Choice>
              <mc:Fallback>
                <p:oleObj name="Prism 8" r:id="rId5" imgW="3425611" imgH="2744374" progId="Prism8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73438" y="4748213"/>
                        <a:ext cx="2301875" cy="1844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423937"/>
              </p:ext>
            </p:extLst>
          </p:nvPr>
        </p:nvGraphicFramePr>
        <p:xfrm>
          <a:off x="7658100" y="2708275"/>
          <a:ext cx="2298700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8" name="Prism 8" r:id="rId7" imgW="3467027" imgH="2744374" progId="Prism8.Document">
                  <p:embed/>
                </p:oleObj>
              </mc:Choice>
              <mc:Fallback>
                <p:oleObj name="Prism 8" r:id="rId7" imgW="3467027" imgH="2744374" progId="Prism8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658100" y="2708275"/>
                        <a:ext cx="2298700" cy="1819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1412717"/>
              </p:ext>
            </p:extLst>
          </p:nvPr>
        </p:nvGraphicFramePr>
        <p:xfrm>
          <a:off x="7646988" y="4765675"/>
          <a:ext cx="2305050" cy="182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9" name="Prism 8" r:id="rId9" imgW="3471348" imgH="2744374" progId="Prism8.Document">
                  <p:embed/>
                </p:oleObj>
              </mc:Choice>
              <mc:Fallback>
                <p:oleObj name="Prism 8" r:id="rId9" imgW="3471348" imgH="2744374" progId="Prism8.Document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646988" y="4765675"/>
                        <a:ext cx="2305050" cy="1820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31885" y="6624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 5.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7232700"/>
              </p:ext>
            </p:extLst>
          </p:nvPr>
        </p:nvGraphicFramePr>
        <p:xfrm>
          <a:off x="3338513" y="617538"/>
          <a:ext cx="2371725" cy="185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0" name="Prism 8" r:id="rId11" imgW="3512764" imgH="2753378" progId="Prism8.Document">
                  <p:embed/>
                </p:oleObj>
              </mc:Choice>
              <mc:Fallback>
                <p:oleObj name="Prism 8" r:id="rId11" imgW="3512764" imgH="2753378" progId="Prism8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338513" y="617538"/>
                        <a:ext cx="2371725" cy="185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7831208"/>
              </p:ext>
            </p:extLst>
          </p:nvPr>
        </p:nvGraphicFramePr>
        <p:xfrm>
          <a:off x="3392488" y="2660650"/>
          <a:ext cx="2352675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81" name="Prism 8" r:id="rId13" imgW="3434974" imgH="2771745" progId="Prism8.Document">
                  <p:embed/>
                </p:oleObj>
              </mc:Choice>
              <mc:Fallback>
                <p:oleObj name="Prism 8" r:id="rId13" imgW="3434974" imgH="2771745" progId="Prism8.Document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392488" y="2660650"/>
                        <a:ext cx="2352675" cy="1897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195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1701</TotalTime>
  <Words>126</Words>
  <Application>Microsoft Office PowerPoint</Application>
  <PresentationFormat>Widescreen</PresentationFormat>
  <Paragraphs>71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Prism 8</vt:lpstr>
      <vt:lpstr>Prism 9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Sanjay Kumar, PhD</dc:creator>
  <cp:lastModifiedBy>Sanjay Kumar, PhD</cp:lastModifiedBy>
  <cp:revision>57</cp:revision>
  <dcterms:created xsi:type="dcterms:W3CDTF">2020-09-29T20:54:52Z</dcterms:created>
  <dcterms:modified xsi:type="dcterms:W3CDTF">2020-11-12T15:41:24Z</dcterms:modified>
</cp:coreProperties>
</file>